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6"/>
  </p:notesMasterIdLst>
  <p:sldIdLst>
    <p:sldId id="257" r:id="rId3"/>
    <p:sldId id="258" r:id="rId4"/>
    <p:sldId id="259" r:id="rId5"/>
    <p:sldId id="261" r:id="rId6"/>
    <p:sldId id="277" r:id="rId7"/>
    <p:sldId id="278" r:id="rId8"/>
    <p:sldId id="262" r:id="rId9"/>
    <p:sldId id="279" r:id="rId10"/>
    <p:sldId id="263" r:id="rId11"/>
    <p:sldId id="274" r:id="rId12"/>
    <p:sldId id="275" r:id="rId13"/>
    <p:sldId id="260" r:id="rId14"/>
    <p:sldId id="276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7d6fd385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aa7d6fd38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7d6fd385_2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aa7d6fd385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7d6fd385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aa7d6fd38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7d6fd385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a7d6fd385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7d6fd38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aa7d6fd385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aa7d6fd385_2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a7d6fd385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2aa7d6fd385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7d6fd385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aa7d6fd38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a7d6fd385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2aa7d6fd385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a7d6fd385_2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aa7d6fd385_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a7d6fd385_2_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2aa7d6fd385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7d6fd385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aa7d6fd385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7d6fd385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aa7d6fd385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a7d6fd385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aa7d6fd385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7d6fd385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aa7d6fd385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338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17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a7d6fd385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aa7d6fd38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94" y="492581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3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белый">
  <p:cSld name="Титульный слайд белый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292361" y="-2263234"/>
            <a:ext cx="11188014" cy="8311813"/>
            <a:chOff x="-2584722" y="-4526468"/>
            <a:chExt cx="22376028" cy="16623627"/>
          </a:xfrm>
        </p:grpSpPr>
        <p:pic>
          <p:nvPicPr>
            <p:cNvPr id="85" name="Google Shape;85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8"/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87" name="Google Shape;87;p18"/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039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89;p18"/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93" name="Google Shape;93;p18"/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3158" y="234753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курсе">
  <p:cSld name="О курс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29590" y="1491853"/>
            <a:ext cx="7021116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529590" y="2258291"/>
            <a:ext cx="7020000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950096" y="2002142"/>
            <a:ext cx="2738120" cy="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4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Спасибо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27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50096" y="2907074"/>
            <a:ext cx="2738120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sz="2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Ваши вопросы…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140" y="259240"/>
            <a:ext cx="4803326" cy="48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6796567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08000" y="1291856"/>
            <a:ext cx="6447501" cy="32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55636" y="610427"/>
            <a:ext cx="8349292" cy="5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04730" y="799871"/>
            <a:ext cx="6796567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 путь к успеху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814773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287" y="1905040"/>
            <a:ext cx="234776" cy="1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0204" y="1867581"/>
            <a:ext cx="184556" cy="1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3789654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28917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+7 (495) 232-32-16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1524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32249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info@specialist.ru</a:t>
            </a: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04731" y="407456"/>
            <a:ext cx="554874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Учебный центр «СПЕЦИАЛИСТ» –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521495" y="1491853"/>
            <a:ext cx="7021116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521494" y="3442097"/>
            <a:ext cx="7021116" cy="10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529828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4167610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2149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16385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3"/>
          </p:nvPr>
        </p:nvSpPr>
        <p:spPr>
          <a:xfrm>
            <a:off x="529828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4"/>
          </p:nvPr>
        </p:nvSpPr>
        <p:spPr>
          <a:xfrm>
            <a:off x="4167610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530780" y="281940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530780" y="162687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3763738" y="276870"/>
            <a:ext cx="37800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521494" y="275869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>
            <a:spLocks noGrp="1"/>
          </p:cNvSpPr>
          <p:nvPr>
            <p:ph type="pic" idx="2"/>
          </p:nvPr>
        </p:nvSpPr>
        <p:spPr>
          <a:xfrm>
            <a:off x="3772545" y="275869"/>
            <a:ext cx="3780000" cy="41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529114" y="163349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29590" y="1500017"/>
            <a:ext cx="7020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40">
          <p15:clr>
            <a:srgbClr val="F26B43"/>
          </p15:clr>
        </p15:guide>
        <p15:guide id="2" pos="329">
          <p15:clr>
            <a:srgbClr val="F26B43"/>
          </p15:clr>
        </p15:guide>
        <p15:guide id="3" pos="4751">
          <p15:clr>
            <a:srgbClr val="F26B43"/>
          </p15:clr>
        </p15:guide>
        <p15:guide id="4" orient="horz" pos="281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pos="54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08000" y="330910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ru"/>
              <a:t>Учебный центр «Специалист»</a:t>
            </a:r>
            <a:br>
              <a:rPr lang="ru"/>
            </a:br>
            <a:r>
              <a:rPr lang="ru">
                <a:solidFill>
                  <a:schemeClr val="accent1"/>
                </a:solidFill>
              </a:rPr>
              <a:t>32</a:t>
            </a:r>
            <a:r>
              <a:rPr lang="ru" sz="2000">
                <a:solidFill>
                  <a:schemeClr val="accent1"/>
                </a:solidFill>
              </a:rPr>
              <a:t> года учим людей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9" y="1321510"/>
            <a:ext cx="7295432" cy="336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173488" y="1504958"/>
            <a:ext cx="7458123" cy="2717227"/>
            <a:chOff x="1144073" y="2217253"/>
            <a:chExt cx="8166115" cy="2975171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5649" y="2561769"/>
              <a:ext cx="6540467" cy="99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061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7599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760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73644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7739" y="221725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/>
            <p:nvPr/>
          </p:nvSpPr>
          <p:spPr>
            <a:xfrm>
              <a:off x="1144073" y="3293378"/>
              <a:ext cx="187443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1 500 000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выпускников</a:t>
              </a:r>
              <a:endParaRPr sz="1100"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10815" y="4408914"/>
              <a:ext cx="169912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75 000</a:t>
              </a:r>
              <a:b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корпоративных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клиентов</a:t>
              </a:r>
              <a:endParaRPr sz="1100"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217175" y="4209965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627654" y="3388158"/>
              <a:ext cx="985461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80</a:t>
              </a:r>
              <a:r>
                <a:rPr lang="ru" sz="2000" b="1" i="0" u="none" strike="noStrike" cap="none">
                  <a:solidFill>
                    <a:srgbClr val="5F5F5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учебных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классов</a:t>
              </a:r>
              <a:endParaRPr sz="1100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6042245" y="4145412"/>
              <a:ext cx="1728358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преподавателей-</a:t>
              </a:r>
              <a:endParaRPr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экспертов</a:t>
              </a:r>
              <a:endParaRPr sz="1100"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116895" y="3388158"/>
              <a:ext cx="1193293" cy="593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курсов</a:t>
              </a:r>
              <a:endParaRPr sz="1100"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335069" y="3167223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10</a:t>
            </a:fld>
            <a:endParaRPr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239723" y="126742"/>
            <a:ext cx="845151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Создай </a:t>
            </a:r>
            <a:r>
              <a:rPr lang="ru-RU" sz="1600" b="1" dirty="0">
                <a:solidFill>
                  <a:srgbClr val="FF0000"/>
                </a:solidFill>
              </a:rPr>
              <a:t>[язык] </a:t>
            </a:r>
            <a:r>
              <a:rPr lang="ru-RU" sz="1600" b="1" dirty="0">
                <a:solidFill>
                  <a:srgbClr val="7030A0"/>
                </a:solidFill>
              </a:rPr>
              <a:t>скрипт для </a:t>
            </a:r>
            <a:r>
              <a:rPr lang="ru-RU" sz="1600" b="1" dirty="0" err="1">
                <a:solidFill>
                  <a:srgbClr val="7030A0"/>
                </a:solidFill>
              </a:rPr>
              <a:t>парсинга</a:t>
            </a:r>
            <a:r>
              <a:rPr lang="ru-RU" sz="1600" b="1" dirty="0">
                <a:solidFill>
                  <a:srgbClr val="7030A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[формат файла]</a:t>
            </a:r>
            <a:r>
              <a:rPr lang="ru-RU" sz="1600" b="1" dirty="0">
                <a:solidFill>
                  <a:srgbClr val="7030A0"/>
                </a:solidFill>
              </a:rPr>
              <a:t>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и извлечения </a:t>
            </a:r>
            <a:r>
              <a:rPr lang="ru-RU" sz="1600" b="1" dirty="0">
                <a:solidFill>
                  <a:srgbClr val="FF0000"/>
                </a:solidFill>
              </a:rPr>
              <a:t>[информация]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требованиями: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FF0000"/>
                </a:solidFill>
              </a:rPr>
              <a:t>[список требований].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Разработай </a:t>
            </a:r>
            <a:r>
              <a:rPr lang="ru-RU" sz="1600" b="1" dirty="0" err="1">
                <a:solidFill>
                  <a:srgbClr val="7030A0"/>
                </a:solidFill>
              </a:rPr>
              <a:t>микросервис</a:t>
            </a:r>
            <a:r>
              <a:rPr lang="ru-RU" sz="1600" b="1" dirty="0">
                <a:solidFill>
                  <a:srgbClr val="7030A0"/>
                </a:solidFill>
              </a:rPr>
              <a:t> на </a:t>
            </a:r>
            <a:r>
              <a:rPr lang="ru-RU" sz="1600" b="1" dirty="0">
                <a:solidFill>
                  <a:srgbClr val="FF0000"/>
                </a:solidFill>
              </a:rPr>
              <a:t>[языке] </a:t>
            </a:r>
            <a:r>
              <a:rPr lang="ru-RU" sz="1600" b="1" dirty="0">
                <a:solidFill>
                  <a:srgbClr val="7030A0"/>
                </a:solidFill>
              </a:rPr>
              <a:t>для </a:t>
            </a:r>
            <a:r>
              <a:rPr lang="ru-RU" sz="1600" b="1" dirty="0">
                <a:solidFill>
                  <a:srgbClr val="FF0000"/>
                </a:solidFill>
              </a:rPr>
              <a:t>[домена]</a:t>
            </a:r>
            <a:r>
              <a:rPr lang="ru-RU" sz="1600" b="1" dirty="0">
                <a:solidFill>
                  <a:srgbClr val="7030A0"/>
                </a:solidFill>
              </a:rPr>
              <a:t>,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который включает конечные точки для </a:t>
            </a:r>
            <a:r>
              <a:rPr lang="ru-RU" sz="1600" b="1" dirty="0">
                <a:solidFill>
                  <a:srgbClr val="FF0000"/>
                </a:solidFill>
              </a:rPr>
              <a:t>[список операций] </a:t>
            </a:r>
            <a:r>
              <a:rPr lang="ru-RU" sz="1600" b="1" dirty="0">
                <a:solidFill>
                  <a:srgbClr val="7030A0"/>
                </a:solidFill>
              </a:rPr>
              <a:t>и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придерживается </a:t>
            </a:r>
            <a:r>
              <a:rPr lang="ru-RU" sz="1600" b="1" dirty="0">
                <a:solidFill>
                  <a:srgbClr val="FF0000"/>
                </a:solidFill>
              </a:rPr>
              <a:t>[паттерн проектирования].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Напиши функцию на </a:t>
            </a:r>
            <a:r>
              <a:rPr lang="ru-RU" sz="1600" b="1" dirty="0">
                <a:solidFill>
                  <a:srgbClr val="FF0000"/>
                </a:solidFill>
              </a:rPr>
              <a:t>[языке] </a:t>
            </a:r>
            <a:r>
              <a:rPr lang="ru-RU" sz="1600" b="1" dirty="0">
                <a:solidFill>
                  <a:srgbClr val="7030A0"/>
                </a:solidFill>
              </a:rPr>
              <a:t>для фильтрации </a:t>
            </a:r>
            <a:r>
              <a:rPr lang="ru-RU" sz="1600" b="1" dirty="0">
                <a:solidFill>
                  <a:srgbClr val="FF0000"/>
                </a:solidFill>
              </a:rPr>
              <a:t>[структуры данных] 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на основе </a:t>
            </a:r>
            <a:r>
              <a:rPr lang="ru-RU" sz="1600" b="1" dirty="0">
                <a:solidFill>
                  <a:srgbClr val="FF0000"/>
                </a:solidFill>
              </a:rPr>
              <a:t>[условия]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входными данными: </a:t>
            </a:r>
            <a:r>
              <a:rPr lang="ru-RU" sz="1600" b="1" dirty="0">
                <a:solidFill>
                  <a:srgbClr val="FF0000"/>
                </a:solidFill>
              </a:rPr>
              <a:t>[входные переменные] </a:t>
            </a:r>
            <a:r>
              <a:rPr lang="ru-RU" sz="1600" b="1" dirty="0">
                <a:solidFill>
                  <a:srgbClr val="7030A0"/>
                </a:solidFill>
              </a:rPr>
              <a:t>и ожидаемыми выходными данными: </a:t>
            </a:r>
            <a:r>
              <a:rPr lang="ru-RU" sz="1600" b="1" dirty="0">
                <a:solidFill>
                  <a:srgbClr val="FF0000"/>
                </a:solidFill>
              </a:rPr>
              <a:t>[описание выходных данных]</a:t>
            </a:r>
            <a:r>
              <a:rPr lang="ru-RU" sz="1600" b="1" dirty="0">
                <a:solidFill>
                  <a:srgbClr val="7030A0"/>
                </a:solidFill>
              </a:rPr>
              <a:t>.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Разработай алгоритм на </a:t>
            </a:r>
            <a:r>
              <a:rPr lang="ru-RU" sz="1600" b="1" dirty="0">
                <a:solidFill>
                  <a:srgbClr val="FF0000"/>
                </a:solidFill>
              </a:rPr>
              <a:t>[язык] </a:t>
            </a:r>
            <a:r>
              <a:rPr lang="ru-RU" sz="1600" b="1" dirty="0">
                <a:solidFill>
                  <a:srgbClr val="7030A0"/>
                </a:solidFill>
              </a:rPr>
              <a:t>для решения </a:t>
            </a:r>
            <a:r>
              <a:rPr lang="ru-RU" sz="1600" b="1" dirty="0">
                <a:solidFill>
                  <a:srgbClr val="FF0000"/>
                </a:solidFill>
              </a:rPr>
              <a:t>[проблемы] </a:t>
            </a:r>
            <a:endParaRPr lang="en-US" sz="1600" b="1" dirty="0">
              <a:solidFill>
                <a:srgbClr val="FF000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с использованием </a:t>
            </a:r>
            <a:r>
              <a:rPr lang="ru-RU" sz="1600" b="1" dirty="0">
                <a:solidFill>
                  <a:srgbClr val="FF0000"/>
                </a:solidFill>
              </a:rPr>
              <a:t>[стратегия или техника]</a:t>
            </a:r>
            <a:r>
              <a:rPr lang="ru-RU" sz="1600" b="1" dirty="0">
                <a:solidFill>
                  <a:srgbClr val="7030A0"/>
                </a:solidFill>
              </a:rPr>
              <a:t>.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ru-RU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Реализуй функцию </a:t>
            </a:r>
            <a:r>
              <a:rPr lang="ru-RU" sz="1600" b="1" dirty="0">
                <a:solidFill>
                  <a:srgbClr val="FF0000"/>
                </a:solidFill>
              </a:rPr>
              <a:t>[языка]</a:t>
            </a:r>
            <a:r>
              <a:rPr lang="ru-RU" sz="1600" b="1" dirty="0">
                <a:solidFill>
                  <a:srgbClr val="7030A0"/>
                </a:solidFill>
              </a:rPr>
              <a:t>, которая асинхронно 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обрабатывает </a:t>
            </a:r>
            <a:r>
              <a:rPr lang="ru-RU" sz="1600" b="1" dirty="0">
                <a:solidFill>
                  <a:srgbClr val="FF0000"/>
                </a:solidFill>
              </a:rPr>
              <a:t>[задачу] </a:t>
            </a:r>
            <a:r>
              <a:rPr lang="ru-RU" sz="1600" b="1" dirty="0">
                <a:solidFill>
                  <a:srgbClr val="7030A0"/>
                </a:solidFill>
              </a:rPr>
              <a:t>со следующими входными данными: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FF0000"/>
                </a:solidFill>
              </a:rPr>
              <a:t>[входные переменные] </a:t>
            </a:r>
            <a:r>
              <a:rPr lang="ru-RU" sz="1600" b="1" dirty="0">
                <a:solidFill>
                  <a:srgbClr val="7030A0"/>
                </a:solidFill>
              </a:rPr>
              <a:t>и ожидаемыми выходными данными: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r>
              <a:rPr lang="ru-RU" sz="1600" b="1" dirty="0">
                <a:solidFill>
                  <a:srgbClr val="7030A0"/>
                </a:solidFill>
              </a:rPr>
              <a:t> </a:t>
            </a:r>
            <a:r>
              <a:rPr lang="ru-RU" sz="1600" b="1" dirty="0">
                <a:solidFill>
                  <a:srgbClr val="FF0000"/>
                </a:solidFill>
              </a:rPr>
              <a:t>[описание выходных данных].</a:t>
            </a:r>
          </a:p>
          <a:p>
            <a:pPr>
              <a:buClr>
                <a:srgbClr val="C00000"/>
              </a:buClr>
            </a:pP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 rot="3790032">
            <a:off x="7453004" y="960284"/>
            <a:ext cx="2185652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ru-RU" sz="1800" dirty="0">
                <a:solidFill>
                  <a:srgbClr val="FFFF00"/>
                </a:solidFill>
              </a:rPr>
              <a:t>Написание кода</a:t>
            </a:r>
          </a:p>
        </p:txBody>
      </p:sp>
    </p:spTree>
    <p:extLst>
      <p:ext uri="{BB962C8B-B14F-4D97-AF65-F5344CB8AC3E}">
        <p14:creationId xmlns:p14="http://schemas.microsoft.com/office/powerpoint/2010/main" val="63241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11</a:t>
            </a:fld>
            <a:endParaRPr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88803" y="580906"/>
            <a:ext cx="791885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код на языке </a:t>
            </a:r>
            <a:r>
              <a:rPr lang="ru-RU" sz="1800" b="1" dirty="0">
                <a:solidFill>
                  <a:srgbClr val="FF0000"/>
                </a:solidFill>
              </a:rPr>
              <a:t>[язык]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 err="1">
                <a:solidFill>
                  <a:srgbClr val="7030A0"/>
                </a:solidFill>
              </a:rPr>
              <a:t>парсинга</a:t>
            </a:r>
            <a:r>
              <a:rPr lang="ru-RU" sz="1800" b="1" dirty="0">
                <a:solidFill>
                  <a:srgbClr val="7030A0"/>
                </a:solidFill>
              </a:rPr>
              <a:t> </a:t>
            </a:r>
            <a:r>
              <a:rPr lang="ru-RU" sz="1800" b="1" dirty="0">
                <a:solidFill>
                  <a:srgbClr val="FF0000"/>
                </a:solidFill>
              </a:rPr>
              <a:t>[формат файла] </a:t>
            </a:r>
            <a:r>
              <a:rPr lang="ru-RU" sz="1800" b="1" dirty="0">
                <a:solidFill>
                  <a:srgbClr val="7030A0"/>
                </a:solidFill>
              </a:rPr>
              <a:t>и извлечения </a:t>
            </a:r>
            <a:r>
              <a:rPr lang="ru-RU" sz="1800" b="1" dirty="0">
                <a:solidFill>
                  <a:srgbClr val="FF0000"/>
                </a:solidFill>
              </a:rPr>
              <a:t>[информация]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кода].</a:t>
            </a:r>
            <a:endParaRPr lang="en-US" sz="1800" b="1" dirty="0">
              <a:solidFill>
                <a:srgbClr val="FF000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Заверши реализацию </a:t>
            </a:r>
            <a:r>
              <a:rPr lang="ru-RU" sz="1800" b="1" dirty="0">
                <a:solidFill>
                  <a:srgbClr val="FF0000"/>
                </a:solidFill>
              </a:rPr>
              <a:t>[языка]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>
                <a:solidFill>
                  <a:srgbClr val="FF0000"/>
                </a:solidFill>
              </a:rPr>
              <a:t>[паттерна проектирования] </a:t>
            </a:r>
            <a:r>
              <a:rPr lang="ru-RU" sz="1800" b="1" dirty="0">
                <a:solidFill>
                  <a:srgbClr val="7030A0"/>
                </a:solidFill>
              </a:rPr>
              <a:t>для </a:t>
            </a:r>
            <a:r>
              <a:rPr lang="ru-RU" sz="1800" b="1" dirty="0">
                <a:solidFill>
                  <a:srgbClr val="FF0000"/>
                </a:solidFill>
              </a:rPr>
              <a:t>[варианта использования]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недостающий </a:t>
            </a:r>
            <a:r>
              <a:rPr lang="ru-RU" sz="1800" b="1" dirty="0">
                <a:solidFill>
                  <a:srgbClr val="FF0000"/>
                </a:solidFill>
              </a:rPr>
              <a:t>[язык] </a:t>
            </a:r>
            <a:r>
              <a:rPr lang="ru-RU" sz="1800" b="1" dirty="0">
                <a:solidFill>
                  <a:srgbClr val="7030A0"/>
                </a:solidFill>
              </a:rPr>
              <a:t>код для реализации механизма кэширования для следующей функции: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Допиши код на </a:t>
            </a:r>
            <a:r>
              <a:rPr lang="ru-RU" sz="1800" b="1" dirty="0">
                <a:solidFill>
                  <a:srgbClr val="FF0000"/>
                </a:solidFill>
              </a:rPr>
              <a:t>[языке] </a:t>
            </a:r>
            <a:r>
              <a:rPr lang="ru-RU" sz="1800" b="1" dirty="0">
                <a:solidFill>
                  <a:srgbClr val="7030A0"/>
                </a:solidFill>
              </a:rPr>
              <a:t>для преобразования </a:t>
            </a:r>
            <a:r>
              <a:rPr lang="ru-RU" sz="1800" b="1" dirty="0">
                <a:solidFill>
                  <a:srgbClr val="FF0000"/>
                </a:solidFill>
              </a:rPr>
              <a:t>[структуры данных]</a:t>
            </a:r>
            <a:r>
              <a:rPr lang="ru-RU" sz="1800" b="1" dirty="0">
                <a:solidFill>
                  <a:srgbClr val="7030A0"/>
                </a:solidFill>
              </a:rPr>
              <a:t> в </a:t>
            </a:r>
            <a:r>
              <a:rPr lang="ru-RU" sz="1800" b="1" dirty="0">
                <a:solidFill>
                  <a:srgbClr val="FF0000"/>
                </a:solidFill>
              </a:rPr>
              <a:t>[формат вывода]: 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  <a:endParaRPr lang="en-US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endParaRPr lang="ru-RU" sz="18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800" b="1" dirty="0">
                <a:solidFill>
                  <a:srgbClr val="7030A0"/>
                </a:solidFill>
              </a:rPr>
              <a:t>Заверши реализацию многопоточного решения на [языке] для решения </a:t>
            </a:r>
            <a:r>
              <a:rPr lang="ru-RU" sz="1800" b="1" dirty="0">
                <a:solidFill>
                  <a:srgbClr val="FF0000"/>
                </a:solidFill>
              </a:rPr>
              <a:t>[проблемы]</a:t>
            </a:r>
            <a:r>
              <a:rPr lang="ru-RU" sz="1800" b="1" dirty="0">
                <a:solidFill>
                  <a:srgbClr val="7030A0"/>
                </a:solidFill>
              </a:rPr>
              <a:t>: </a:t>
            </a:r>
            <a:r>
              <a:rPr lang="ru-RU" sz="1800" b="1" dirty="0">
                <a:solidFill>
                  <a:srgbClr val="FF0000"/>
                </a:solidFill>
              </a:rPr>
              <a:t>[фрагмент кода]</a:t>
            </a:r>
            <a:r>
              <a:rPr lang="ru-RU" sz="1800" b="1" dirty="0">
                <a:solidFill>
                  <a:srgbClr val="7030A0"/>
                </a:solidFill>
              </a:rPr>
              <a:t>.</a:t>
            </a:r>
          </a:p>
          <a:p>
            <a:pPr>
              <a:buClr>
                <a:srgbClr val="C00000"/>
              </a:buClr>
            </a:pPr>
            <a:endParaRPr lang="en-US" sz="1800" b="1" dirty="0">
              <a:solidFill>
                <a:srgbClr val="7030A0"/>
              </a:solidFill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 rot="3359081">
            <a:off x="7493454" y="938848"/>
            <a:ext cx="2104752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ru-RU" sz="1800" dirty="0">
                <a:solidFill>
                  <a:srgbClr val="FFFF00"/>
                </a:solidFill>
              </a:rPr>
              <a:t>Доработка кода</a:t>
            </a:r>
          </a:p>
        </p:txBody>
      </p:sp>
    </p:spTree>
    <p:extLst>
      <p:ext uri="{BB962C8B-B14F-4D97-AF65-F5344CB8AC3E}">
        <p14:creationId xmlns:p14="http://schemas.microsoft.com/office/powerpoint/2010/main" val="160346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FEB86C3-0027-4BED-90A9-045FD002A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7" y="115409"/>
            <a:ext cx="8851305" cy="4305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EEA8549-8BE5-4625-8521-30970F4CB6C7}"/>
              </a:ext>
            </a:extLst>
          </p:cNvPr>
          <p:cNvSpPr/>
          <p:nvPr/>
        </p:nvSpPr>
        <p:spPr>
          <a:xfrm>
            <a:off x="2673774" y="4619524"/>
            <a:ext cx="3583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u="sng" dirty="0">
                <a:solidFill>
                  <a:schemeClr val="accent2">
                    <a:lumMod val="50000"/>
                  </a:schemeClr>
                </a:solidFill>
              </a:rPr>
              <a:t>https://www.specialist.ru/course/ai-prog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F488A4-B921-4300-8AC7-A53ECAC1E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64" y="1705706"/>
            <a:ext cx="5839640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8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ldNum" idx="4294967295"/>
          </p:nvPr>
        </p:nvSpPr>
        <p:spPr>
          <a:xfrm>
            <a:off x="8604647" y="4693444"/>
            <a:ext cx="539353" cy="2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270416" cy="83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Дипломные программы</a:t>
            </a:r>
            <a:br>
              <a:rPr lang="ru" sz="3000"/>
            </a:br>
            <a:r>
              <a:rPr lang="ru" sz="2000">
                <a:solidFill>
                  <a:schemeClr val="accent1"/>
                </a:solidFill>
              </a:rPr>
              <a:t>и программы повышения квалификации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57864" y="1332895"/>
            <a:ext cx="213902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Более 90 дипломных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endParaRPr sz="1100"/>
          </a:p>
        </p:txBody>
      </p:sp>
      <p:sp>
        <p:nvSpPr>
          <p:cNvPr id="245" name="Google Shape;245;p38"/>
          <p:cNvSpPr/>
          <p:nvPr/>
        </p:nvSpPr>
        <p:spPr>
          <a:xfrm>
            <a:off x="960859" y="2139209"/>
            <a:ext cx="192358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252 до 364 часов</a:t>
            </a:r>
            <a:endParaRPr sz="1100"/>
          </a:p>
        </p:txBody>
      </p:sp>
      <p:sp>
        <p:nvSpPr>
          <p:cNvPr id="246" name="Google Shape;246;p38"/>
          <p:cNvSpPr/>
          <p:nvPr/>
        </p:nvSpPr>
        <p:spPr>
          <a:xfrm>
            <a:off x="960859" y="2780052"/>
            <a:ext cx="255988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Форматы: традиционное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или смешанное обучение</a:t>
            </a:r>
            <a:endParaRPr sz="1100"/>
          </a:p>
        </p:txBody>
      </p:sp>
      <p:sp>
        <p:nvSpPr>
          <p:cNvPr id="247" name="Google Shape;247;p38"/>
          <p:cNvSpPr/>
          <p:nvPr/>
        </p:nvSpPr>
        <p:spPr>
          <a:xfrm>
            <a:off x="4131838" y="2051213"/>
            <a:ext cx="450512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Престижный диплом или удостоверение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об окончании обучения</a:t>
            </a:r>
            <a:endParaRPr sz="1100"/>
          </a:p>
        </p:txBody>
      </p:sp>
      <p:sp>
        <p:nvSpPr>
          <p:cNvPr id="248" name="Google Shape;248;p38"/>
          <p:cNvSpPr/>
          <p:nvPr/>
        </p:nvSpPr>
        <p:spPr>
          <a:xfrm>
            <a:off x="4138208" y="1306831"/>
            <a:ext cx="226510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Разброс цен –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67 до 320 тыс. руб.</a:t>
            </a:r>
            <a:endParaRPr sz="1100"/>
          </a:p>
        </p:txBody>
      </p:sp>
      <p:sp>
        <p:nvSpPr>
          <p:cNvPr id="249" name="Google Shape;249;p38"/>
          <p:cNvSpPr/>
          <p:nvPr/>
        </p:nvSpPr>
        <p:spPr>
          <a:xfrm>
            <a:off x="960859" y="3592335"/>
            <a:ext cx="2336618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Подбор курсов – «разумный минимум», жёсткая ориентация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на рынок труда</a:t>
            </a:r>
            <a:endParaRPr sz="11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70" y="2182801"/>
            <a:ext cx="259424" cy="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901" y="2160559"/>
            <a:ext cx="259424" cy="3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216" y="1428679"/>
            <a:ext cx="311308" cy="31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710" y="3691724"/>
            <a:ext cx="311308" cy="33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45" y="1459844"/>
            <a:ext cx="311308" cy="23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828" y="2829039"/>
            <a:ext cx="311309" cy="3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8696" y="2720743"/>
            <a:ext cx="2060384" cy="14623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784"/>
              </a:srgbClr>
            </a:outerShdw>
          </a:effectLst>
        </p:spPr>
      </p:pic>
      <p:sp>
        <p:nvSpPr>
          <p:cNvPr id="257" name="Google Shape;257;p38"/>
          <p:cNvSpPr txBox="1"/>
          <p:nvPr/>
        </p:nvSpPr>
        <p:spPr>
          <a:xfrm>
            <a:off x="4165993" y="4247269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Диплом о профессиональной переподготовке</a:t>
            </a:r>
            <a:endParaRPr sz="11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5688" y="2730947"/>
            <a:ext cx="2040556" cy="14419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59" name="Google Shape;259;p38"/>
          <p:cNvSpPr txBox="1"/>
          <p:nvPr/>
        </p:nvSpPr>
        <p:spPr>
          <a:xfrm>
            <a:off x="6566170" y="4232982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Удостоверение</a:t>
            </a:r>
            <a:b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 повышении квалификации</a:t>
            </a:r>
            <a:endParaRPr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59962" y="4135102"/>
            <a:ext cx="1591726" cy="85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08000" y="321635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Наши гарантии 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508000" y="1158949"/>
            <a:ext cx="6796567" cy="376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качества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100% качество образования обеспечивают уникальное </a:t>
            </a:r>
            <a:r>
              <a:rPr lang="ru">
                <a:solidFill>
                  <a:schemeClr val="dk1"/>
                </a:solidFill>
              </a:rPr>
              <a:t>сочетание современных методик </a:t>
            </a:r>
            <a:r>
              <a:rPr lang="ru" b="0">
                <a:solidFill>
                  <a:schemeClr val="dk1"/>
                </a:solidFill>
              </a:rPr>
              <a:t>преподавания и технологий проведения корпоративных тренингов.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результата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Полное усвоение знаний благодаря системе контроля качества, оптимальному соотношению слушателей в группах и постренинговой поддержки специалистов.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сохранения средств организации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Вложенные средства на обучение сотрудника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не пропадут, даже если он уволится или уедет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в командировку. Мы бесплатно обучим другого специалиста компании.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Гарантированное расписание занятий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Учебные группы планируются на год вперёд, занятия идут без срывов и переносов. Возможность выбора удобного режима обучения: утро, утро-день, вечер, выходной.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безопасности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/>
              <a:t>Современные комфортные классы в бизнес-центрах категории А и В. Пропускная система </a:t>
            </a:r>
            <a:br>
              <a:rPr lang="ru" b="0"/>
            </a:br>
            <a:r>
              <a:rPr lang="ru" b="0"/>
              <a:t>и охрана в учебных комплексах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143" y="3569047"/>
            <a:ext cx="1641088" cy="12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330854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4 учебных комплекса в Москве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530619" y="1316196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" sz="1200">
                <a:solidFill>
                  <a:schemeClr val="accent2"/>
                </a:solidFill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882869" y="1328953"/>
            <a:ext cx="2434936" cy="335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«Бауманский»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Бауманская, д. 6, стр. 2, 4-й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«Радио»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Радио, д.24, 2-й подъезд, 2-й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«Белорусско-Савеловский»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м. Белорусская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192D3A"/>
                </a:solidFill>
                <a:latin typeface="Open Sans"/>
                <a:ea typeface="Open Sans"/>
                <a:cs typeface="Open Sans"/>
                <a:sym typeface="Open Sans"/>
              </a:rPr>
              <a:t> м. 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Савеловская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3-я ул. Ямского Поля, д.32,1-й подъезд,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4-й этаж.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«Таганский»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71450B"/>
                </a:solidFill>
                <a:latin typeface="Open Sans"/>
                <a:ea typeface="Open Sans"/>
                <a:cs typeface="Open Sans"/>
                <a:sym typeface="Open Sans"/>
              </a:rPr>
              <a:t>м. Таганская</a:t>
            </a:r>
            <a:r>
              <a:rPr lang="ru" sz="11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м. Пролетарская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b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100" b="1" i="0" u="none" strike="noStrike" cap="none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м. Крестьянская застава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Воронцовская, д. 35Б, стр. 2, 5-й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235" y="1248532"/>
            <a:ext cx="4730973" cy="2728034"/>
          </a:xfrm>
          <a:prstGeom prst="rect">
            <a:avLst/>
          </a:prstGeom>
          <a:noFill/>
          <a:ln w="22225" cap="flat" cmpd="sng">
            <a:solidFill>
              <a:srgbClr val="A1CCE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40"/>
          <p:cNvSpPr txBox="1"/>
          <p:nvPr/>
        </p:nvSpPr>
        <p:spPr>
          <a:xfrm>
            <a:off x="541058" y="1952923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541058" y="253777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561779" y="332422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530619" y="397656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72434" y="1248532"/>
            <a:ext cx="534928" cy="35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11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63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5693805" y="3998160"/>
            <a:ext cx="264692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0841" y="3959390"/>
            <a:ext cx="388133" cy="3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7197326" y="4004413"/>
            <a:ext cx="264691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719" y="3992000"/>
            <a:ext cx="312407" cy="31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19</a:t>
            </a:fld>
            <a:endParaRPr/>
          </a:p>
        </p:txBody>
      </p:sp>
      <p:grpSp>
        <p:nvGrpSpPr>
          <p:cNvPr id="297" name="Google Shape;297;p42"/>
          <p:cNvGrpSpPr/>
          <p:nvPr/>
        </p:nvGrpSpPr>
        <p:grpSpPr>
          <a:xfrm>
            <a:off x="4311660" y="214637"/>
            <a:ext cx="405408" cy="385763"/>
            <a:chOff x="4652963" y="5597525"/>
            <a:chExt cx="720725" cy="685800"/>
          </a:xfrm>
        </p:grpSpPr>
        <p:sp>
          <p:nvSpPr>
            <p:cNvPr id="298" name="Google Shape;298;p42"/>
            <p:cNvSpPr/>
            <p:nvPr/>
          </p:nvSpPr>
          <p:spPr>
            <a:xfrm>
              <a:off x="4979988" y="5927725"/>
              <a:ext cx="66675" cy="107950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652963" y="5743575"/>
              <a:ext cx="720725" cy="217488"/>
            </a:xfrm>
            <a:custGeom>
              <a:avLst/>
              <a:gdLst/>
              <a:ahLst/>
              <a:cxnLst/>
              <a:rect l="l" t="t" r="r" b="b"/>
              <a:pathLst>
                <a:path w="192" h="58" extrusionOk="0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652963" y="5946775"/>
              <a:ext cx="720725" cy="336550"/>
            </a:xfrm>
            <a:custGeom>
              <a:avLst/>
              <a:gdLst/>
              <a:ahLst/>
              <a:cxnLst/>
              <a:rect l="l" t="t" r="r" b="b"/>
              <a:pathLst>
                <a:path w="192" h="90" extrusionOk="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822826" y="5597525"/>
              <a:ext cx="377825" cy="109538"/>
            </a:xfrm>
            <a:custGeom>
              <a:avLst/>
              <a:gdLst/>
              <a:ahLst/>
              <a:cxnLst/>
              <a:rect l="l" t="t" r="r" b="b"/>
              <a:pathLst>
                <a:path w="101" h="29" extrusionOk="0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2" name="Google Shape;302;p42"/>
          <p:cNvGrpSpPr/>
          <p:nvPr/>
        </p:nvGrpSpPr>
        <p:grpSpPr>
          <a:xfrm>
            <a:off x="1480076" y="197397"/>
            <a:ext cx="407194" cy="407194"/>
            <a:chOff x="5119688" y="5681663"/>
            <a:chExt cx="723900" cy="723900"/>
          </a:xfrm>
        </p:grpSpPr>
        <p:sp>
          <p:nvSpPr>
            <p:cNvPr id="303" name="Google Shape;303;p42"/>
            <p:cNvSpPr/>
            <p:nvPr/>
          </p:nvSpPr>
          <p:spPr>
            <a:xfrm>
              <a:off x="5119688" y="5681663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353051" y="5861051"/>
              <a:ext cx="300038" cy="214313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452052" y="196504"/>
            <a:ext cx="346472" cy="408980"/>
            <a:chOff x="3792538" y="5681663"/>
            <a:chExt cx="615950" cy="727075"/>
          </a:xfrm>
        </p:grpSpPr>
        <p:sp>
          <p:nvSpPr>
            <p:cNvPr id="306" name="Google Shape;306;p42"/>
            <p:cNvSpPr/>
            <p:nvPr/>
          </p:nvSpPr>
          <p:spPr>
            <a:xfrm>
              <a:off x="3792538" y="57753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990976" y="5929313"/>
              <a:ext cx="255588" cy="184150"/>
            </a:xfrm>
            <a:custGeom>
              <a:avLst/>
              <a:gdLst/>
              <a:ahLst/>
              <a:cxnLst/>
              <a:rect l="l" t="t" r="r" b="b"/>
              <a:pathLst>
                <a:path w="68" h="49" extrusionOk="0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792538" y="5681663"/>
              <a:ext cx="244475" cy="198438"/>
            </a:xfrm>
            <a:custGeom>
              <a:avLst/>
              <a:gdLst/>
              <a:ahLst/>
              <a:cxnLst/>
              <a:rect l="l" t="t" r="r" b="b"/>
              <a:pathLst>
                <a:path w="65" h="53" extrusionOk="0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4167188" y="5681663"/>
              <a:ext cx="241300" cy="198438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3867151" y="628491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216401" y="6281738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3406616" y="196949"/>
            <a:ext cx="320576" cy="408089"/>
            <a:chOff x="5012687" y="508483"/>
            <a:chExt cx="427434" cy="544119"/>
          </a:xfrm>
        </p:grpSpPr>
        <p:sp>
          <p:nvSpPr>
            <p:cNvPr id="313" name="Google Shape;313;p42"/>
            <p:cNvSpPr/>
            <p:nvPr/>
          </p:nvSpPr>
          <p:spPr>
            <a:xfrm>
              <a:off x="5012687" y="627548"/>
              <a:ext cx="425054" cy="425054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153181" y="508483"/>
              <a:ext cx="148829" cy="96441"/>
            </a:xfrm>
            <a:custGeom>
              <a:avLst/>
              <a:gdLst/>
              <a:ahLst/>
              <a:cxnLst/>
              <a:rect l="l" t="t" r="r" b="b"/>
              <a:pathLst>
                <a:path w="53" h="34" extrusionOk="0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5361540" y="613259"/>
              <a:ext cx="78581" cy="76200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179369" y="799012"/>
              <a:ext cx="83344" cy="84535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130541" y="743050"/>
              <a:ext cx="90488" cy="95250"/>
            </a:xfrm>
            <a:custGeom>
              <a:avLst/>
              <a:gdLst/>
              <a:ahLst/>
              <a:cxnLst/>
              <a:rect l="l" t="t" r="r" b="b"/>
              <a:pathLst>
                <a:path w="32" h="34" extrusionOk="0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6197528" y="1128586"/>
            <a:ext cx="388441" cy="418803"/>
          </a:xfrm>
          <a:custGeom>
            <a:avLst/>
            <a:gdLst/>
            <a:ahLst/>
            <a:cxnLst/>
            <a:rect l="l" t="t" r="r" b="b"/>
            <a:pathLst>
              <a:path w="184" h="198" extrusionOk="0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246091" y="1134390"/>
            <a:ext cx="408086" cy="407194"/>
            <a:chOff x="7076911" y="5968902"/>
            <a:chExt cx="544115" cy="542926"/>
          </a:xfrm>
        </p:grpSpPr>
        <p:sp>
          <p:nvSpPr>
            <p:cNvPr id="320" name="Google Shape;320;p42"/>
            <p:cNvSpPr/>
            <p:nvPr/>
          </p:nvSpPr>
          <p:spPr>
            <a:xfrm>
              <a:off x="7076911" y="5968902"/>
              <a:ext cx="544115" cy="475060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144777" y="6478490"/>
              <a:ext cx="408384" cy="33338"/>
            </a:xfrm>
            <a:custGeom>
              <a:avLst/>
              <a:gdLst/>
              <a:ahLst/>
              <a:cxnLst/>
              <a:rect l="l" t="t" r="r" b="b"/>
              <a:pathLst>
                <a:path w="145" h="12" extrusionOk="0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5295492" y="196500"/>
            <a:ext cx="357190" cy="407194"/>
            <a:chOff x="6896550" y="831606"/>
            <a:chExt cx="476253" cy="542925"/>
          </a:xfrm>
        </p:grpSpPr>
        <p:sp>
          <p:nvSpPr>
            <p:cNvPr id="323" name="Google Shape;323;p42"/>
            <p:cNvSpPr/>
            <p:nvPr/>
          </p:nvSpPr>
          <p:spPr>
            <a:xfrm>
              <a:off x="6896553" y="831606"/>
              <a:ext cx="476250" cy="171450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896550" y="1036393"/>
              <a:ext cx="476250" cy="338138"/>
            </a:xfrm>
            <a:custGeom>
              <a:avLst/>
              <a:gdLst/>
              <a:ahLst/>
              <a:cxnLst/>
              <a:rect l="l" t="t" r="r" b="b"/>
              <a:pathLst>
                <a:path w="169" h="120" extrusionOk="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3359735" y="1131266"/>
            <a:ext cx="414338" cy="413444"/>
            <a:chOff x="4757880" y="5975368"/>
            <a:chExt cx="552451" cy="551259"/>
          </a:xfrm>
        </p:grpSpPr>
        <p:sp>
          <p:nvSpPr>
            <p:cNvPr id="326" name="Google Shape;326;p42"/>
            <p:cNvSpPr/>
            <p:nvPr/>
          </p:nvSpPr>
          <p:spPr>
            <a:xfrm>
              <a:off x="4757880" y="6495671"/>
              <a:ext cx="222647" cy="30956"/>
            </a:xfrm>
            <a:custGeom>
              <a:avLst/>
              <a:gdLst/>
              <a:ahLst/>
              <a:cxnLst/>
              <a:rect l="l" t="t" r="r" b="b"/>
              <a:pathLst>
                <a:path w="79" h="11" extrusionOk="0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000768" y="6188490"/>
              <a:ext cx="188119" cy="138113"/>
            </a:xfrm>
            <a:custGeom>
              <a:avLst/>
              <a:gdLst/>
              <a:ahLst/>
              <a:cxnLst/>
              <a:rect l="l" t="t" r="r" b="b"/>
              <a:pathLst>
                <a:path w="67" h="49" extrusionOk="0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5040059" y="5975368"/>
              <a:ext cx="270272" cy="280988"/>
            </a:xfrm>
            <a:custGeom>
              <a:avLst/>
              <a:gdLst/>
              <a:ahLst/>
              <a:cxnLst/>
              <a:rect l="l" t="t" r="r" b="b"/>
              <a:pathLst>
                <a:path w="96" h="100" extrusionOk="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918615" y="6278977"/>
              <a:ext cx="211931" cy="197644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0" name="Google Shape;330;p42"/>
          <p:cNvGrpSpPr/>
          <p:nvPr/>
        </p:nvGrpSpPr>
        <p:grpSpPr>
          <a:xfrm>
            <a:off x="537121" y="1134391"/>
            <a:ext cx="409874" cy="407194"/>
            <a:chOff x="2805029" y="6011433"/>
            <a:chExt cx="546499" cy="542925"/>
          </a:xfrm>
        </p:grpSpPr>
        <p:sp>
          <p:nvSpPr>
            <p:cNvPr id="331" name="Google Shape;331;p42"/>
            <p:cNvSpPr/>
            <p:nvPr/>
          </p:nvSpPr>
          <p:spPr>
            <a:xfrm>
              <a:off x="3030058" y="6292421"/>
              <a:ext cx="90488" cy="94060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69348" y="6073346"/>
              <a:ext cx="230981" cy="25003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221749" y="6011433"/>
              <a:ext cx="129779" cy="121444"/>
            </a:xfrm>
            <a:custGeom>
              <a:avLst/>
              <a:gdLst/>
              <a:ahLst/>
              <a:cxnLst/>
              <a:rect l="l" t="t" r="r" b="b"/>
              <a:pathLst>
                <a:path w="46" h="43" extrusionOk="0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881229" y="6388862"/>
              <a:ext cx="132160" cy="10358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805029" y="6011433"/>
              <a:ext cx="406004" cy="542925"/>
            </a:xfrm>
            <a:custGeom>
              <a:avLst/>
              <a:gdLst/>
              <a:ahLst/>
              <a:cxnLst/>
              <a:rect l="l" t="t" r="r" b="b"/>
              <a:pathLst>
                <a:path w="144" h="193" extrusionOk="0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872895" y="6112637"/>
              <a:ext cx="258366" cy="34529"/>
            </a:xfrm>
            <a:custGeom>
              <a:avLst/>
              <a:gdLst/>
              <a:ahLst/>
              <a:cxnLst/>
              <a:rect l="l" t="t" r="r" b="b"/>
              <a:pathLst>
                <a:path w="92" h="12" extrusionOk="0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2872895" y="6180502"/>
              <a:ext cx="204788" cy="33338"/>
            </a:xfrm>
            <a:custGeom>
              <a:avLst/>
              <a:gdLst/>
              <a:ahLst/>
              <a:cxnLst/>
              <a:rect l="l" t="t" r="r" b="b"/>
              <a:pathLst>
                <a:path w="73" h="12" extrusionOk="0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2872895" y="6248368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2872895" y="6315043"/>
              <a:ext cx="134541" cy="36910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1505079" y="2072276"/>
            <a:ext cx="357188" cy="405408"/>
            <a:chOff x="3288291" y="5782831"/>
            <a:chExt cx="476250" cy="540544"/>
          </a:xfrm>
        </p:grpSpPr>
        <p:sp>
          <p:nvSpPr>
            <p:cNvPr id="341" name="Google Shape;341;p42"/>
            <p:cNvSpPr/>
            <p:nvPr/>
          </p:nvSpPr>
          <p:spPr>
            <a:xfrm>
              <a:off x="3288291" y="5782831"/>
              <a:ext cx="476250" cy="101204"/>
            </a:xfrm>
            <a:custGeom>
              <a:avLst/>
              <a:gdLst/>
              <a:ahLst/>
              <a:cxnLst/>
              <a:rect l="l" t="t" r="r" b="b"/>
              <a:pathLst>
                <a:path w="169" h="36" extrusionOk="0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3319248" y="5911419"/>
              <a:ext cx="410766" cy="411956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421692" y="2109335"/>
            <a:ext cx="407194" cy="331292"/>
            <a:chOff x="5119842" y="5965869"/>
            <a:chExt cx="542925" cy="441722"/>
          </a:xfrm>
        </p:grpSpPr>
        <p:sp>
          <p:nvSpPr>
            <p:cNvPr id="344" name="Google Shape;344;p42"/>
            <p:cNvSpPr/>
            <p:nvPr/>
          </p:nvSpPr>
          <p:spPr>
            <a:xfrm>
              <a:off x="5119842" y="5965869"/>
              <a:ext cx="542925" cy="441722"/>
            </a:xfrm>
            <a:custGeom>
              <a:avLst/>
              <a:gdLst/>
              <a:ahLst/>
              <a:cxnLst/>
              <a:rect l="l" t="t" r="r" b="b"/>
              <a:pathLst>
                <a:path w="193" h="157" extrusionOk="0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448456" y="6115888"/>
              <a:ext cx="119063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342490" y="6099219"/>
              <a:ext cx="97631" cy="175022"/>
            </a:xfrm>
            <a:custGeom>
              <a:avLst/>
              <a:gdLst/>
              <a:ahLst/>
              <a:cxnLst/>
              <a:rect l="l" t="t" r="r" b="b"/>
              <a:pathLst>
                <a:path w="82" h="147" extrusionOk="0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215093" y="6115888"/>
              <a:ext cx="117872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1480075" y="1134391"/>
            <a:ext cx="407195" cy="407194"/>
            <a:chOff x="3016082" y="5756252"/>
            <a:chExt cx="542926" cy="542925"/>
          </a:xfrm>
        </p:grpSpPr>
        <p:sp>
          <p:nvSpPr>
            <p:cNvPr id="349" name="Google Shape;349;p42"/>
            <p:cNvSpPr/>
            <p:nvPr/>
          </p:nvSpPr>
          <p:spPr>
            <a:xfrm>
              <a:off x="3322073" y="5756252"/>
              <a:ext cx="236935" cy="23693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016082" y="5756252"/>
              <a:ext cx="407194" cy="542925"/>
            </a:xfrm>
            <a:custGeom>
              <a:avLst/>
              <a:gdLst/>
              <a:ahLst/>
              <a:cxnLst/>
              <a:rect l="l" t="t" r="r" b="b"/>
              <a:pathLst>
                <a:path w="145" h="193" extrusionOk="0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82757" y="5869362"/>
              <a:ext cx="73819" cy="7262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082757" y="5993187"/>
              <a:ext cx="73819" cy="70247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082757" y="6113440"/>
              <a:ext cx="73819" cy="7381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3187532" y="5874124"/>
              <a:ext cx="103585" cy="34529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3187532" y="5941990"/>
              <a:ext cx="140494" cy="33338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3187532" y="6009856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187532" y="6080102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3187532" y="6147968"/>
              <a:ext cx="101204" cy="3333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42"/>
          <p:cNvSpPr/>
          <p:nvPr/>
        </p:nvSpPr>
        <p:spPr>
          <a:xfrm>
            <a:off x="6181901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241179" y="2122282"/>
            <a:ext cx="417910" cy="305396"/>
          </a:xfrm>
          <a:custGeom>
            <a:avLst/>
            <a:gdLst/>
            <a:ahLst/>
            <a:cxnLst/>
            <a:rect l="l" t="t" r="r" b="b"/>
            <a:pathLst>
              <a:path w="198" h="145" extrusionOk="0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2422485" y="1122031"/>
            <a:ext cx="405604" cy="431911"/>
            <a:chOff x="3901498" y="6005588"/>
            <a:chExt cx="540805" cy="575881"/>
          </a:xfrm>
        </p:grpSpPr>
        <p:sp>
          <p:nvSpPr>
            <p:cNvPr id="362" name="Google Shape;362;p42"/>
            <p:cNvSpPr/>
            <p:nvPr/>
          </p:nvSpPr>
          <p:spPr>
            <a:xfrm rot="5400000">
              <a:off x="4315575" y="6005587"/>
              <a:ext cx="126727" cy="126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 rot="5400000">
              <a:off x="3924715" y="6432045"/>
              <a:ext cx="120253" cy="121444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 rot="5400000">
              <a:off x="3900307" y="6529081"/>
              <a:ext cx="53578" cy="51197"/>
            </a:xfrm>
            <a:custGeom>
              <a:avLst/>
              <a:gdLst/>
              <a:ahLst/>
              <a:cxnLst/>
              <a:rect l="l" t="t" r="r" b="b"/>
              <a:pathLst>
                <a:path w="45" h="43" extrusionOk="0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 rot="5400000">
              <a:off x="3987817" y="6152249"/>
              <a:ext cx="332185" cy="319088"/>
            </a:xfrm>
            <a:custGeom>
              <a:avLst/>
              <a:gdLst/>
              <a:ahLst/>
              <a:cxnLst/>
              <a:rect l="l" t="t" r="r" b="b"/>
              <a:pathLst>
                <a:path w="279" h="268" extrusionOk="0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 rot="5400000">
              <a:off x="4027108" y="6191540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 rot="5400000">
              <a:off x="4259876" y="6015922"/>
              <a:ext cx="173831" cy="173831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 rot="5400000">
              <a:off x="3950908" y="6121292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9" name="Google Shape;369;p42"/>
          <p:cNvSpPr/>
          <p:nvPr/>
        </p:nvSpPr>
        <p:spPr>
          <a:xfrm>
            <a:off x="539673" y="19650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2"/>
          <p:cNvSpPr/>
          <p:nvPr/>
        </p:nvSpPr>
        <p:spPr>
          <a:xfrm rot="-5400000">
            <a:off x="536228" y="2054417"/>
            <a:ext cx="411658" cy="441127"/>
          </a:xfrm>
          <a:custGeom>
            <a:avLst/>
            <a:gdLst/>
            <a:ahLst/>
            <a:cxnLst/>
            <a:rect l="l" t="t" r="r" b="b"/>
            <a:pathLst>
              <a:path w="195" h="209" extrusionOk="0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2"/>
          <p:cNvSpPr/>
          <p:nvPr/>
        </p:nvSpPr>
        <p:spPr>
          <a:xfrm rot="2700000">
            <a:off x="3357056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4248218" y="2208454"/>
            <a:ext cx="520601" cy="133053"/>
          </a:xfrm>
          <a:custGeom>
            <a:avLst/>
            <a:gdLst/>
            <a:ahLst/>
            <a:cxnLst/>
            <a:rect l="l" t="t" r="r" b="b"/>
            <a:pathLst>
              <a:path w="247" h="63" extrusionOk="0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4284830" y="1104030"/>
            <a:ext cx="447378" cy="467916"/>
            <a:chOff x="5596083" y="6109176"/>
            <a:chExt cx="596503" cy="623888"/>
          </a:xfrm>
        </p:grpSpPr>
        <p:sp>
          <p:nvSpPr>
            <p:cNvPr id="374" name="Google Shape;374;p42"/>
            <p:cNvSpPr/>
            <p:nvPr/>
          </p:nvSpPr>
          <p:spPr>
            <a:xfrm rot="5400000">
              <a:off x="5794322" y="6121677"/>
              <a:ext cx="410766" cy="385763"/>
            </a:xfrm>
            <a:custGeom>
              <a:avLst/>
              <a:gdLst/>
              <a:ahLst/>
              <a:cxnLst/>
              <a:rect l="l" t="t" r="r" b="b"/>
              <a:pathLst>
                <a:path w="146" h="137" extrusionOk="0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 rot="5400000">
              <a:off x="5590725" y="6457433"/>
              <a:ext cx="280988" cy="270272"/>
            </a:xfrm>
            <a:custGeom>
              <a:avLst/>
              <a:gdLst/>
              <a:ahLst/>
              <a:cxnLst/>
              <a:rect l="l" t="t" r="r" b="b"/>
              <a:pathLst>
                <a:path w="100" h="96" extrusionOk="0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6231104" y="183702"/>
            <a:ext cx="321291" cy="455282"/>
            <a:chOff x="9410700" y="2401888"/>
            <a:chExt cx="1062038" cy="1504950"/>
          </a:xfrm>
        </p:grpSpPr>
        <p:sp>
          <p:nvSpPr>
            <p:cNvPr id="377" name="Google Shape;377;p42"/>
            <p:cNvSpPr/>
            <p:nvPr/>
          </p:nvSpPr>
          <p:spPr>
            <a:xfrm>
              <a:off x="9612313" y="3067050"/>
              <a:ext cx="657225" cy="131763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9702800" y="2401888"/>
              <a:ext cx="477838" cy="279400"/>
            </a:xfrm>
            <a:custGeom>
              <a:avLst/>
              <a:gdLst/>
              <a:ahLst/>
              <a:cxnLst/>
              <a:rect l="l" t="t" r="r" b="b"/>
              <a:pathLst>
                <a:path w="220" h="128" extrusionOk="0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9612313" y="2841625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9612313" y="3519488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9612313" y="3294063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10700" y="2568575"/>
              <a:ext cx="1062038" cy="1338263"/>
            </a:xfrm>
            <a:custGeom>
              <a:avLst/>
              <a:gdLst/>
              <a:ahLst/>
              <a:cxnLst/>
              <a:rect l="l" t="t" r="r" b="b"/>
              <a:pathLst>
                <a:path w="488" h="616" extrusionOk="0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3" name="Google Shape;383;p42"/>
          <p:cNvGrpSpPr/>
          <p:nvPr/>
        </p:nvGrpSpPr>
        <p:grpSpPr>
          <a:xfrm>
            <a:off x="2403791" y="3793124"/>
            <a:ext cx="411659" cy="405408"/>
            <a:chOff x="5773738" y="419100"/>
            <a:chExt cx="731838" cy="720725"/>
          </a:xfrm>
        </p:grpSpPr>
        <p:sp>
          <p:nvSpPr>
            <p:cNvPr id="384" name="Google Shape;384;p42"/>
            <p:cNvSpPr/>
            <p:nvPr/>
          </p:nvSpPr>
          <p:spPr>
            <a:xfrm>
              <a:off x="5886451" y="579438"/>
              <a:ext cx="26988" cy="293688"/>
            </a:xfrm>
            <a:custGeom>
              <a:avLst/>
              <a:gdLst/>
              <a:ahLst/>
              <a:cxnLst/>
              <a:rect l="l" t="t" r="r" b="b"/>
              <a:pathLst>
                <a:path w="7" h="78" extrusionOk="0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86451" y="846138"/>
              <a:ext cx="390525" cy="26988"/>
            </a:xfrm>
            <a:custGeom>
              <a:avLst/>
              <a:gdLst/>
              <a:ahLst/>
              <a:cxnLst/>
              <a:rect l="l" t="t" r="r" b="b"/>
              <a:pathLst>
                <a:path w="104" h="7" extrusionOk="0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08701" y="738188"/>
              <a:ext cx="47625" cy="134938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29326" y="696913"/>
              <a:ext cx="44450" cy="17621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9663" y="666750"/>
              <a:ext cx="46038" cy="20637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46776" y="779463"/>
              <a:ext cx="49213" cy="9366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6776" y="625475"/>
              <a:ext cx="101600" cy="107950"/>
            </a:xfrm>
            <a:custGeom>
              <a:avLst/>
              <a:gdLst/>
              <a:ahLst/>
              <a:cxnLst/>
              <a:rect l="l" t="t" r="r" b="b"/>
              <a:pathLst>
                <a:path w="64" h="68" extrusionOk="0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29326" y="606425"/>
              <a:ext cx="123825" cy="112713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115051" y="598488"/>
              <a:ext cx="109538" cy="12065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5376" y="5842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773738" y="419100"/>
              <a:ext cx="731838" cy="720725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284830" y="3810984"/>
            <a:ext cx="407194" cy="369689"/>
            <a:chOff x="4446588" y="419100"/>
            <a:chExt cx="723900" cy="657225"/>
          </a:xfrm>
        </p:grpSpPr>
        <p:sp>
          <p:nvSpPr>
            <p:cNvPr id="396" name="Google Shape;396;p42"/>
            <p:cNvSpPr/>
            <p:nvPr/>
          </p:nvSpPr>
          <p:spPr>
            <a:xfrm>
              <a:off x="4581526" y="996950"/>
              <a:ext cx="457200" cy="79375"/>
            </a:xfrm>
            <a:custGeom>
              <a:avLst/>
              <a:gdLst/>
              <a:ahLst/>
              <a:cxnLst/>
              <a:rect l="l" t="t" r="r" b="b"/>
              <a:pathLst>
                <a:path w="122" h="21" extrusionOk="0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446588" y="419100"/>
              <a:ext cx="723900" cy="533400"/>
            </a:xfrm>
            <a:custGeom>
              <a:avLst/>
              <a:gdLst/>
              <a:ahLst/>
              <a:cxnLst/>
              <a:rect l="l" t="t" r="r" b="b"/>
              <a:pathLst>
                <a:path w="193" h="142" extrusionOk="0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991101" y="5651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843463" y="661988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686301" y="620713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543426" y="719138"/>
              <a:ext cx="87313" cy="90488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914901" y="614363"/>
              <a:ext cx="101600" cy="77788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603751" y="677863"/>
              <a:ext cx="98425" cy="79375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765676" y="661988"/>
              <a:ext cx="85725" cy="46038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406023" y="2855237"/>
            <a:ext cx="407194" cy="407194"/>
            <a:chOff x="10752138" y="5846763"/>
            <a:chExt cx="723901" cy="723901"/>
          </a:xfrm>
        </p:grpSpPr>
        <p:sp>
          <p:nvSpPr>
            <p:cNvPr id="406" name="Google Shape;406;p42"/>
            <p:cNvSpPr/>
            <p:nvPr/>
          </p:nvSpPr>
          <p:spPr>
            <a:xfrm>
              <a:off x="10752138" y="6480176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0752138" y="6116638"/>
              <a:ext cx="179388" cy="319088"/>
            </a:xfrm>
            <a:custGeom>
              <a:avLst/>
              <a:gdLst/>
              <a:ahLst/>
              <a:cxnLst/>
              <a:rect l="l" t="t" r="r" b="b"/>
              <a:pathLst>
                <a:path w="48" h="85" extrusionOk="0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1296651" y="5981701"/>
              <a:ext cx="179388" cy="454025"/>
            </a:xfrm>
            <a:custGeom>
              <a:avLst/>
              <a:gdLst/>
              <a:ahLst/>
              <a:cxnLst/>
              <a:rect l="l" t="t" r="r" b="b"/>
              <a:pathLst>
                <a:path w="48" h="121" extrusionOk="0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022013" y="58467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173378" y="2855237"/>
            <a:ext cx="405409" cy="407194"/>
            <a:chOff x="9367838" y="5922963"/>
            <a:chExt cx="720726" cy="723901"/>
          </a:xfrm>
        </p:grpSpPr>
        <p:sp>
          <p:nvSpPr>
            <p:cNvPr id="411" name="Google Shape;411;p42"/>
            <p:cNvSpPr/>
            <p:nvPr/>
          </p:nvSpPr>
          <p:spPr>
            <a:xfrm>
              <a:off x="936783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9367838" y="6196013"/>
              <a:ext cx="180975" cy="315913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9637713" y="6061076"/>
              <a:ext cx="180975" cy="450850"/>
            </a:xfrm>
            <a:custGeom>
              <a:avLst/>
              <a:gdLst/>
              <a:ahLst/>
              <a:cxnLst/>
              <a:rect l="l" t="t" r="r" b="b"/>
              <a:pathLst>
                <a:path w="48" h="120" extrusionOk="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9909176" y="59229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5231762" y="2855237"/>
            <a:ext cx="405408" cy="407194"/>
            <a:chOff x="8040688" y="5922963"/>
            <a:chExt cx="720725" cy="723901"/>
          </a:xfrm>
        </p:grpSpPr>
        <p:sp>
          <p:nvSpPr>
            <p:cNvPr id="416" name="Google Shape;416;p42"/>
            <p:cNvSpPr/>
            <p:nvPr/>
          </p:nvSpPr>
          <p:spPr>
            <a:xfrm>
              <a:off x="804068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8104188" y="5922963"/>
              <a:ext cx="327025" cy="330200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8107363" y="6286501"/>
              <a:ext cx="134938" cy="225425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2788" y="615156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8558213" y="5967413"/>
              <a:ext cx="134938" cy="544513"/>
            </a:xfrm>
            <a:custGeom>
              <a:avLst/>
              <a:gdLst/>
              <a:ahLst/>
              <a:cxnLst/>
              <a:rect l="l" t="t" r="r" b="b"/>
              <a:pathLst>
                <a:path w="36" h="145" extrusionOk="0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3343215" y="3830183"/>
            <a:ext cx="407194" cy="331292"/>
            <a:chOff x="5770563" y="6299200"/>
            <a:chExt cx="723900" cy="588963"/>
          </a:xfrm>
        </p:grpSpPr>
        <p:sp>
          <p:nvSpPr>
            <p:cNvPr id="422" name="Google Shape;422;p42"/>
            <p:cNvSpPr/>
            <p:nvPr/>
          </p:nvSpPr>
          <p:spPr>
            <a:xfrm>
              <a:off x="5770563" y="6797675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815013" y="6299200"/>
              <a:ext cx="635000" cy="454025"/>
            </a:xfrm>
            <a:custGeom>
              <a:avLst/>
              <a:gdLst/>
              <a:ahLst/>
              <a:cxnLst/>
              <a:rect l="l" t="t" r="r" b="b"/>
              <a:pathLst>
                <a:path w="169" h="121" extrusionOk="0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184094" y="3792232"/>
            <a:ext cx="383977" cy="407194"/>
            <a:chOff x="279400" y="5903913"/>
            <a:chExt cx="682625" cy="723900"/>
          </a:xfrm>
        </p:grpSpPr>
        <p:sp>
          <p:nvSpPr>
            <p:cNvPr id="425" name="Google Shape;425;p42"/>
            <p:cNvSpPr/>
            <p:nvPr/>
          </p:nvSpPr>
          <p:spPr>
            <a:xfrm>
              <a:off x="449263" y="6459538"/>
              <a:ext cx="339725" cy="168275"/>
            </a:xfrm>
            <a:custGeom>
              <a:avLst/>
              <a:gdLst/>
              <a:ahLst/>
              <a:cxnLst/>
              <a:rect l="l" t="t" r="r" b="b"/>
              <a:pathLst>
                <a:path w="214" h="106" extrusionOk="0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5275" y="5929313"/>
              <a:ext cx="652463" cy="500063"/>
            </a:xfrm>
            <a:custGeom>
              <a:avLst/>
              <a:gdLst/>
              <a:ahLst/>
              <a:cxnLst/>
              <a:rect l="l" t="t" r="r" b="b"/>
              <a:pathLst>
                <a:path w="174" h="133" extrusionOk="0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793750" y="6072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54050" y="61658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01650" y="6124576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66713" y="622300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22313" y="6118226"/>
              <a:ext cx="93663" cy="7461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425450" y="6181726"/>
              <a:ext cx="90488" cy="74613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79438" y="6165851"/>
              <a:ext cx="79375" cy="41275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79400" y="5903913"/>
              <a:ext cx="682625" cy="85725"/>
            </a:xfrm>
            <a:custGeom>
              <a:avLst/>
              <a:gdLst/>
              <a:ahLst/>
              <a:cxnLst/>
              <a:rect l="l" t="t" r="r" b="b"/>
              <a:pathLst>
                <a:path w="182" h="23" extrusionOk="0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5223319" y="3809198"/>
            <a:ext cx="413445" cy="373261"/>
            <a:chOff x="8609013" y="654050"/>
            <a:chExt cx="735013" cy="663576"/>
          </a:xfrm>
        </p:grpSpPr>
        <p:sp>
          <p:nvSpPr>
            <p:cNvPr id="436" name="Google Shape;436;p42"/>
            <p:cNvSpPr/>
            <p:nvPr/>
          </p:nvSpPr>
          <p:spPr>
            <a:xfrm>
              <a:off x="8609013" y="654050"/>
              <a:ext cx="735013" cy="585788"/>
            </a:xfrm>
            <a:custGeom>
              <a:avLst/>
              <a:gdLst/>
              <a:ahLst/>
              <a:cxnLst/>
              <a:rect l="l" t="t" r="r" b="b"/>
              <a:pathLst>
                <a:path w="196" h="156" extrusionOk="0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8678863" y="1265238"/>
              <a:ext cx="596900" cy="52388"/>
            </a:xfrm>
            <a:custGeom>
              <a:avLst/>
              <a:gdLst/>
              <a:ahLst/>
              <a:cxnLst/>
              <a:rect l="l" t="t" r="r" b="b"/>
              <a:pathLst>
                <a:path w="159" h="14" extrusionOk="0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074150" y="814388"/>
              <a:ext cx="63500" cy="271463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8885238" y="904875"/>
              <a:ext cx="68263" cy="180975"/>
            </a:xfrm>
            <a:custGeom>
              <a:avLst/>
              <a:gdLst/>
              <a:ahLst/>
              <a:cxnLst/>
              <a:rect l="l" t="t" r="r" b="b"/>
              <a:pathLst>
                <a:path w="18" h="48" extrusionOk="0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8978900" y="954088"/>
              <a:ext cx="68263" cy="131763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8796338" y="979488"/>
              <a:ext cx="63500" cy="106363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523686" y="2929354"/>
            <a:ext cx="405408" cy="333078"/>
            <a:chOff x="6943726" y="6135687"/>
            <a:chExt cx="720725" cy="592139"/>
          </a:xfrm>
        </p:grpSpPr>
        <p:sp>
          <p:nvSpPr>
            <p:cNvPr id="443" name="Google Shape;443;p42"/>
            <p:cNvSpPr/>
            <p:nvPr/>
          </p:nvSpPr>
          <p:spPr>
            <a:xfrm>
              <a:off x="7004050" y="6135687"/>
              <a:ext cx="612774" cy="352426"/>
            </a:xfrm>
            <a:custGeom>
              <a:avLst/>
              <a:gdLst/>
              <a:ahLst/>
              <a:cxnLst/>
              <a:rect l="l" t="t" r="r" b="b"/>
              <a:pathLst>
                <a:path w="163" h="94" extrusionOk="0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031037" y="6402387"/>
              <a:ext cx="566737" cy="165100"/>
            </a:xfrm>
            <a:custGeom>
              <a:avLst/>
              <a:gdLst/>
              <a:ahLst/>
              <a:cxnLst/>
              <a:rect l="l" t="t" r="r" b="b"/>
              <a:pathLst>
                <a:path w="151" h="44" extrusionOk="0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943726" y="6637338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1430178" y="2986079"/>
            <a:ext cx="405408" cy="276352"/>
            <a:chOff x="2009918" y="2193363"/>
            <a:chExt cx="540544" cy="368470"/>
          </a:xfrm>
        </p:grpSpPr>
        <p:sp>
          <p:nvSpPr>
            <p:cNvPr id="447" name="Google Shape;447;p42"/>
            <p:cNvSpPr/>
            <p:nvPr/>
          </p:nvSpPr>
          <p:spPr>
            <a:xfrm>
              <a:off x="2009918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42"/>
            <p:cNvGrpSpPr/>
            <p:nvPr/>
          </p:nvGrpSpPr>
          <p:grpSpPr>
            <a:xfrm>
              <a:off x="2013490" y="2193363"/>
              <a:ext cx="533400" cy="244476"/>
              <a:chOff x="4695826" y="-511175"/>
              <a:chExt cx="533400" cy="244476"/>
            </a:xfrm>
          </p:grpSpPr>
          <p:sp>
            <p:nvSpPr>
              <p:cNvPr id="449" name="Google Shape;449;p42"/>
              <p:cNvSpPr/>
              <p:nvPr/>
            </p:nvSpPr>
            <p:spPr>
              <a:xfrm>
                <a:off x="5143501" y="-511175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4995863" y="-414337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838701" y="-455612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695826" y="-357187"/>
                <a:ext cx="873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067301" y="-461962"/>
                <a:ext cx="10160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4756151" y="-398462"/>
                <a:ext cx="9842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1" extrusionOk="0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4918076" y="-414337"/>
                <a:ext cx="857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23" h="12" extrusionOk="0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6" name="Google Shape;456;p42"/>
          <p:cNvGrpSpPr/>
          <p:nvPr/>
        </p:nvGrpSpPr>
        <p:grpSpPr>
          <a:xfrm>
            <a:off x="3347977" y="2950786"/>
            <a:ext cx="405408" cy="311646"/>
            <a:chOff x="4566983" y="2146305"/>
            <a:chExt cx="540544" cy="415528"/>
          </a:xfrm>
        </p:grpSpPr>
        <p:sp>
          <p:nvSpPr>
            <p:cNvPr id="457" name="Google Shape;457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646160" y="2146305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4290147" y="2946938"/>
            <a:ext cx="405408" cy="333077"/>
            <a:chOff x="4566983" y="2117730"/>
            <a:chExt cx="540544" cy="444103"/>
          </a:xfrm>
        </p:grpSpPr>
        <p:sp>
          <p:nvSpPr>
            <p:cNvPr id="460" name="Google Shape;460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 rot="10800000" flipH="1">
              <a:off x="4646160" y="2117730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1577331" y="3869806"/>
            <a:ext cx="405409" cy="362545"/>
            <a:chOff x="5122863" y="5638800"/>
            <a:chExt cx="720726" cy="644525"/>
          </a:xfrm>
        </p:grpSpPr>
        <p:sp>
          <p:nvSpPr>
            <p:cNvPr id="463" name="Google Shape;463;p42"/>
            <p:cNvSpPr/>
            <p:nvPr/>
          </p:nvSpPr>
          <p:spPr>
            <a:xfrm>
              <a:off x="5178426" y="5735638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22863" y="5803900"/>
              <a:ext cx="338138" cy="479425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715001" y="5748338"/>
              <a:ext cx="65088" cy="58738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26101" y="582295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521326" y="5807075"/>
              <a:ext cx="58738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430838" y="5883275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673726" y="5784850"/>
              <a:ext cx="65088" cy="57150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472113" y="5853113"/>
              <a:ext cx="60325" cy="55563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576888" y="5834063"/>
              <a:ext cx="52388" cy="22225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5483226" y="6035675"/>
              <a:ext cx="239713" cy="247650"/>
            </a:xfrm>
            <a:custGeom>
              <a:avLst/>
              <a:gdLst/>
              <a:ahLst/>
              <a:cxnLst/>
              <a:rect l="l" t="t" r="r" b="b"/>
              <a:pathLst>
                <a:path w="64" h="66" extrusionOk="0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5362576" y="5638800"/>
              <a:ext cx="481013" cy="60325"/>
            </a:xfrm>
            <a:custGeom>
              <a:avLst/>
              <a:gdLst/>
              <a:ahLst/>
              <a:cxnLst/>
              <a:rect l="l" t="t" r="r" b="b"/>
              <a:pathLst>
                <a:path w="128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373688" y="5653088"/>
              <a:ext cx="458788" cy="354013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661123" y="3840638"/>
            <a:ext cx="407194" cy="362546"/>
            <a:chOff x="781437" y="4547322"/>
            <a:chExt cx="542926" cy="483394"/>
          </a:xfrm>
        </p:grpSpPr>
        <p:sp>
          <p:nvSpPr>
            <p:cNvPr id="476" name="Google Shape;476;p42"/>
            <p:cNvSpPr/>
            <p:nvPr/>
          </p:nvSpPr>
          <p:spPr>
            <a:xfrm>
              <a:off x="823109" y="461995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81437" y="4671147"/>
              <a:ext cx="252413" cy="359569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091000" y="4617569"/>
              <a:ext cx="153591" cy="16073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169581" y="4702103"/>
              <a:ext cx="75010" cy="7620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042184" y="4619951"/>
              <a:ext cx="65485" cy="6548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050518" y="4844978"/>
              <a:ext cx="183356" cy="185738"/>
            </a:xfrm>
            <a:custGeom>
              <a:avLst/>
              <a:gdLst/>
              <a:ahLst/>
              <a:cxnLst/>
              <a:rect l="l" t="t" r="r" b="b"/>
              <a:pathLst>
                <a:path w="65" h="66" extrusionOk="0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961222" y="4547322"/>
              <a:ext cx="363141" cy="45244"/>
            </a:xfrm>
            <a:custGeom>
              <a:avLst/>
              <a:gdLst/>
              <a:ahLst/>
              <a:cxnLst/>
              <a:rect l="l" t="t" r="r" b="b"/>
              <a:pathLst>
                <a:path w="129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969556" y="4558038"/>
              <a:ext cx="346472" cy="265510"/>
            </a:xfrm>
            <a:custGeom>
              <a:avLst/>
              <a:gdLst/>
              <a:ahLst/>
              <a:cxnLst/>
              <a:rect l="l" t="t" r="r" b="b"/>
              <a:pathLst>
                <a:path w="123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ru-RU" dirty="0"/>
              <a:t>Использование ИИ-помощников для </a:t>
            </a:r>
            <a:r>
              <a:rPr lang="en-US" dirty="0"/>
              <a:t>Python-</a:t>
            </a:r>
            <a:r>
              <a:rPr lang="ru-RU" dirty="0"/>
              <a:t>разработчиков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26911" y="3191200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55000" lnSpcReduction="20000"/>
          </a:bodyPr>
          <a:lstStyle/>
          <a:p>
            <a:pPr marL="0" indent="0">
              <a:spcBef>
                <a:spcPts val="0"/>
              </a:spcBef>
            </a:pPr>
            <a:r>
              <a:rPr lang="ru-RU" b="1" dirty="0">
                <a:solidFill>
                  <a:srgbClr val="FFFF00"/>
                </a:solidFill>
              </a:rPr>
              <a:t>Демонстрация сервисов на основе машинного обучения (ML) для повышения производительности разработчиков путем создания рекомендаций по коду на основе их комментариев на естественном языке и кода в интегрированной среде разработки (IDE)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</a:pPr>
            <a:endParaRPr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20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397201" y="2226973"/>
            <a:ext cx="371475" cy="407194"/>
          </a:xfrm>
          <a:custGeom>
            <a:avLst/>
            <a:gdLst/>
            <a:ahLst/>
            <a:cxnLst/>
            <a:rect l="l" t="t" r="r" b="b"/>
            <a:pathLst>
              <a:path w="176" h="193" extrusionOk="0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43"/>
          <p:cNvGrpSpPr/>
          <p:nvPr/>
        </p:nvGrpSpPr>
        <p:grpSpPr>
          <a:xfrm>
            <a:off x="3442827" y="2207141"/>
            <a:ext cx="405408" cy="407194"/>
            <a:chOff x="5227638" y="5670550"/>
            <a:chExt cx="720725" cy="723901"/>
          </a:xfrm>
        </p:grpSpPr>
        <p:sp>
          <p:nvSpPr>
            <p:cNvPr id="491" name="Google Shape;491;p43"/>
            <p:cNvSpPr/>
            <p:nvPr/>
          </p:nvSpPr>
          <p:spPr>
            <a:xfrm>
              <a:off x="5378451" y="5824538"/>
              <a:ext cx="423863" cy="569913"/>
            </a:xfrm>
            <a:custGeom>
              <a:avLst/>
              <a:gdLst/>
              <a:ahLst/>
              <a:cxnLst/>
              <a:rect l="l" t="t" r="r" b="b"/>
              <a:pathLst>
                <a:path w="113" h="152" extrusionOk="0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92776" y="5748338"/>
              <a:ext cx="120650" cy="296863"/>
            </a:xfrm>
            <a:custGeom>
              <a:avLst/>
              <a:gdLst/>
              <a:ahLst/>
              <a:cxnLst/>
              <a:rect l="l" t="t" r="r" b="b"/>
              <a:pathLst>
                <a:path w="32" h="79" extrusionOk="0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138" y="5670550"/>
              <a:ext cx="149225" cy="457200"/>
            </a:xfrm>
            <a:custGeom>
              <a:avLst/>
              <a:gdLst/>
              <a:ahLst/>
              <a:cxnLst/>
              <a:rect l="l" t="t" r="r" b="b"/>
              <a:pathLst>
                <a:path w="40" h="122" extrusionOk="0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367338" y="5748338"/>
              <a:ext cx="115888" cy="296863"/>
            </a:xfrm>
            <a:custGeom>
              <a:avLst/>
              <a:gdLst/>
              <a:ahLst/>
              <a:cxnLst/>
              <a:rect l="l" t="t" r="r" b="b"/>
              <a:pathLst>
                <a:path w="31" h="79" extrusionOk="0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227638" y="5670550"/>
              <a:ext cx="153988" cy="457200"/>
            </a:xfrm>
            <a:custGeom>
              <a:avLst/>
              <a:gdLst/>
              <a:ahLst/>
              <a:cxnLst/>
              <a:rect l="l" t="t" r="r" b="b"/>
              <a:pathLst>
                <a:path w="41" h="122" extrusionOk="0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3"/>
          <p:cNvGrpSpPr/>
          <p:nvPr/>
        </p:nvGrpSpPr>
        <p:grpSpPr>
          <a:xfrm>
            <a:off x="2467274" y="2264035"/>
            <a:ext cx="408980" cy="301823"/>
            <a:chOff x="3219450" y="5688013"/>
            <a:chExt cx="727075" cy="536575"/>
          </a:xfrm>
        </p:grpSpPr>
        <p:sp>
          <p:nvSpPr>
            <p:cNvPr id="497" name="Google Shape;497;p43"/>
            <p:cNvSpPr/>
            <p:nvPr/>
          </p:nvSpPr>
          <p:spPr>
            <a:xfrm>
              <a:off x="3497263" y="6040438"/>
              <a:ext cx="179388" cy="184150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349625" y="5872163"/>
              <a:ext cx="469900" cy="187325"/>
            </a:xfrm>
            <a:custGeom>
              <a:avLst/>
              <a:gdLst/>
              <a:ahLst/>
              <a:cxnLst/>
              <a:rect l="l" t="t" r="r" b="b"/>
              <a:pathLst>
                <a:path w="125" h="50" extrusionOk="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219450" y="5688013"/>
              <a:ext cx="727075" cy="239712"/>
            </a:xfrm>
            <a:custGeom>
              <a:avLst/>
              <a:gdLst/>
              <a:ahLst/>
              <a:cxnLst/>
              <a:rect l="l" t="t" r="r" b="b"/>
              <a:pathLst>
                <a:path w="194" h="64" extrusionOk="0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0" name="Google Shape;500;p43"/>
          <p:cNvSpPr/>
          <p:nvPr/>
        </p:nvSpPr>
        <p:spPr>
          <a:xfrm>
            <a:off x="6252871" y="1282513"/>
            <a:ext cx="400943" cy="407194"/>
          </a:xfrm>
          <a:custGeom>
            <a:avLst/>
            <a:gdLst/>
            <a:ahLst/>
            <a:cxnLst/>
            <a:rect l="l" t="t" r="r" b="b"/>
            <a:pathLst>
              <a:path w="190" h="193" extrusionOk="0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5309023" y="1282512"/>
            <a:ext cx="405408" cy="407195"/>
            <a:chOff x="9499600" y="5741988"/>
            <a:chExt cx="720725" cy="723901"/>
          </a:xfrm>
        </p:grpSpPr>
        <p:sp>
          <p:nvSpPr>
            <p:cNvPr id="502" name="Google Shape;502;p43"/>
            <p:cNvSpPr/>
            <p:nvPr/>
          </p:nvSpPr>
          <p:spPr>
            <a:xfrm>
              <a:off x="9769475" y="5741988"/>
              <a:ext cx="442913" cy="371475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499600" y="5959476"/>
              <a:ext cx="720725" cy="506413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4" name="Google Shape;504;p43"/>
          <p:cNvSpPr/>
          <p:nvPr/>
        </p:nvSpPr>
        <p:spPr>
          <a:xfrm>
            <a:off x="4366069" y="1311088"/>
            <a:ext cx="408086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4367705" y="401478"/>
            <a:ext cx="404813" cy="295276"/>
            <a:chOff x="5946775" y="6148388"/>
            <a:chExt cx="539751" cy="393701"/>
          </a:xfrm>
        </p:grpSpPr>
        <p:sp>
          <p:nvSpPr>
            <p:cNvPr id="506" name="Google Shape;506;p43"/>
            <p:cNvSpPr/>
            <p:nvPr/>
          </p:nvSpPr>
          <p:spPr>
            <a:xfrm>
              <a:off x="5946775" y="6148388"/>
              <a:ext cx="539750" cy="244475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946775" y="6257926"/>
              <a:ext cx="131763" cy="247650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345238" y="6254751"/>
              <a:ext cx="141288" cy="254000"/>
            </a:xfrm>
            <a:custGeom>
              <a:avLst/>
              <a:gdLst/>
              <a:ahLst/>
              <a:cxnLst/>
              <a:rect l="l" t="t" r="r" b="b"/>
              <a:pathLst>
                <a:path w="50" h="90" extrusionOk="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980113" y="6356351"/>
              <a:ext cx="469900" cy="185738"/>
            </a:xfrm>
            <a:custGeom>
              <a:avLst/>
              <a:gdLst/>
              <a:ahLst/>
              <a:cxnLst/>
              <a:rect l="l" t="t" r="r" b="b"/>
              <a:pathLst>
                <a:path w="167" h="66" extrusionOk="0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607319" y="2221960"/>
            <a:ext cx="432197" cy="429816"/>
            <a:chOff x="4370388" y="5619750"/>
            <a:chExt cx="576262" cy="573088"/>
          </a:xfrm>
        </p:grpSpPr>
        <p:sp>
          <p:nvSpPr>
            <p:cNvPr id="511" name="Google Shape;511;p43"/>
            <p:cNvSpPr/>
            <p:nvPr/>
          </p:nvSpPr>
          <p:spPr>
            <a:xfrm>
              <a:off x="4448175" y="5653088"/>
              <a:ext cx="157163" cy="15875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746625" y="5954713"/>
              <a:ext cx="153988" cy="16192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370388" y="5721350"/>
              <a:ext cx="460375" cy="471488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659313" y="5707063"/>
              <a:ext cx="185738" cy="192088"/>
            </a:xfrm>
            <a:custGeom>
              <a:avLst/>
              <a:gdLst/>
              <a:ahLst/>
              <a:cxnLst/>
              <a:rect l="l" t="t" r="r" b="b"/>
              <a:pathLst>
                <a:path w="66" h="68" extrusionOk="0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67250" y="5619750"/>
              <a:ext cx="279400" cy="287338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600947" y="397311"/>
            <a:ext cx="405408" cy="303610"/>
          </a:xfrm>
          <a:custGeom>
            <a:avLst/>
            <a:gdLst/>
            <a:ahLst/>
            <a:cxnLst/>
            <a:rect l="l" t="t" r="r" b="b"/>
            <a:pathLst>
              <a:path w="192" h="144" extrusionOk="0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2483285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1541669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43"/>
          <p:cNvGrpSpPr/>
          <p:nvPr/>
        </p:nvGrpSpPr>
        <p:grpSpPr>
          <a:xfrm>
            <a:off x="6247959" y="344179"/>
            <a:ext cx="410766" cy="409873"/>
            <a:chOff x="11463338" y="6178551"/>
            <a:chExt cx="730250" cy="728663"/>
          </a:xfrm>
        </p:grpSpPr>
        <p:sp>
          <p:nvSpPr>
            <p:cNvPr id="520" name="Google Shape;520;p43"/>
            <p:cNvSpPr/>
            <p:nvPr/>
          </p:nvSpPr>
          <p:spPr>
            <a:xfrm>
              <a:off x="11466513" y="6594476"/>
              <a:ext cx="723900" cy="312738"/>
            </a:xfrm>
            <a:custGeom>
              <a:avLst/>
              <a:gdLst/>
              <a:ahLst/>
              <a:cxnLst/>
              <a:rect l="l" t="t" r="r" b="b"/>
              <a:pathLst>
                <a:path w="193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1463338" y="6178551"/>
              <a:ext cx="730250" cy="536575"/>
            </a:xfrm>
            <a:custGeom>
              <a:avLst/>
              <a:gdLst/>
              <a:ahLst/>
              <a:cxnLst/>
              <a:rect l="l" t="t" r="r" b="b"/>
              <a:pathLst>
                <a:path w="195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5307237" y="344179"/>
            <a:ext cx="408979" cy="409873"/>
            <a:chOff x="8812213" y="6178551"/>
            <a:chExt cx="727075" cy="728663"/>
          </a:xfrm>
        </p:grpSpPr>
        <p:sp>
          <p:nvSpPr>
            <p:cNvPr id="523" name="Google Shape;523;p43"/>
            <p:cNvSpPr/>
            <p:nvPr/>
          </p:nvSpPr>
          <p:spPr>
            <a:xfrm>
              <a:off x="8815388" y="6594476"/>
              <a:ext cx="720725" cy="312738"/>
            </a:xfrm>
            <a:custGeom>
              <a:avLst/>
              <a:gdLst/>
              <a:ahLst/>
              <a:cxnLst/>
              <a:rect l="l" t="t" r="r" b="b"/>
              <a:pathLst>
                <a:path w="192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812213" y="6178551"/>
              <a:ext cx="727075" cy="536575"/>
            </a:xfrm>
            <a:custGeom>
              <a:avLst/>
              <a:gdLst/>
              <a:ahLst/>
              <a:cxnLst/>
              <a:rect l="l" t="t" r="r" b="b"/>
              <a:pathLst>
                <a:path w="194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5" name="Google Shape;525;p43"/>
          <p:cNvSpPr/>
          <p:nvPr/>
        </p:nvSpPr>
        <p:spPr>
          <a:xfrm>
            <a:off x="3424900" y="1311088"/>
            <a:ext cx="407194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1541669" y="1283405"/>
            <a:ext cx="407194" cy="405408"/>
            <a:chOff x="5683250" y="5684838"/>
            <a:chExt cx="723900" cy="720725"/>
          </a:xfrm>
        </p:grpSpPr>
        <p:sp>
          <p:nvSpPr>
            <p:cNvPr id="527" name="Google Shape;527;p43"/>
            <p:cNvSpPr/>
            <p:nvPr/>
          </p:nvSpPr>
          <p:spPr>
            <a:xfrm>
              <a:off x="5683250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810250" y="5684838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600054" y="1282513"/>
            <a:ext cx="407194" cy="407194"/>
            <a:chOff x="4354513" y="5681663"/>
            <a:chExt cx="723900" cy="723900"/>
          </a:xfrm>
        </p:grpSpPr>
        <p:sp>
          <p:nvSpPr>
            <p:cNvPr id="530" name="Google Shape;530;p43"/>
            <p:cNvSpPr/>
            <p:nvPr/>
          </p:nvSpPr>
          <p:spPr>
            <a:xfrm>
              <a:off x="4354513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483100" y="5681663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2" name="Google Shape;532;p43"/>
          <p:cNvSpPr/>
          <p:nvPr/>
        </p:nvSpPr>
        <p:spPr>
          <a:xfrm>
            <a:off x="2484177" y="1283405"/>
            <a:ext cx="405408" cy="405408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>
            <a:off x="1536311" y="2237365"/>
            <a:ext cx="417910" cy="371475"/>
            <a:chOff x="2351087" y="5819775"/>
            <a:chExt cx="742951" cy="660400"/>
          </a:xfrm>
        </p:grpSpPr>
        <p:sp>
          <p:nvSpPr>
            <p:cNvPr id="534" name="Google Shape;534;p43"/>
            <p:cNvSpPr/>
            <p:nvPr/>
          </p:nvSpPr>
          <p:spPr>
            <a:xfrm>
              <a:off x="2617788" y="6122988"/>
              <a:ext cx="214313" cy="217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805113" y="6307138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351087" y="5819775"/>
              <a:ext cx="742951" cy="244475"/>
            </a:xfrm>
            <a:custGeom>
              <a:avLst/>
              <a:gdLst/>
              <a:ahLst/>
              <a:cxnLst/>
              <a:rect l="l" t="t" r="r" b="b"/>
              <a:pathLst>
                <a:path w="198" h="65" extrusionOk="0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378075" y="5984875"/>
              <a:ext cx="693738" cy="495300"/>
            </a:xfrm>
            <a:custGeom>
              <a:avLst/>
              <a:gdLst/>
              <a:ahLst/>
              <a:cxnLst/>
              <a:rect l="l" t="t" r="r" b="b"/>
              <a:pathLst>
                <a:path w="185" h="132" extrusionOk="0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-2520000">
            <a:off x="3451023" y="329892"/>
            <a:ext cx="444698" cy="438448"/>
          </a:xfrm>
          <a:custGeom>
            <a:avLst/>
            <a:gdLst/>
            <a:ahLst/>
            <a:cxnLst/>
            <a:rect l="l" t="t" r="r" b="b"/>
            <a:pathLst>
              <a:path w="211" h="208" extrusionOk="0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5303575" y="2215171"/>
            <a:ext cx="416303" cy="415862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599607" y="3862820"/>
            <a:ext cx="408087" cy="341114"/>
            <a:chOff x="2002756" y="6042424"/>
            <a:chExt cx="544116" cy="454819"/>
          </a:xfrm>
        </p:grpSpPr>
        <p:sp>
          <p:nvSpPr>
            <p:cNvPr id="541" name="Google Shape;541;p43"/>
            <p:cNvSpPr/>
            <p:nvPr/>
          </p:nvSpPr>
          <p:spPr>
            <a:xfrm>
              <a:off x="2070622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02756" y="6348415"/>
              <a:ext cx="34528" cy="10358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509963" y="6348415"/>
              <a:ext cx="36909" cy="10358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087290" y="6042424"/>
              <a:ext cx="369094" cy="219075"/>
            </a:xfrm>
            <a:custGeom>
              <a:avLst/>
              <a:gdLst/>
              <a:ahLst/>
              <a:cxnLst/>
              <a:rect l="l" t="t" r="r" b="b"/>
              <a:pathLst>
                <a:path w="131" h="78" extrusionOk="0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362303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3471334" y="3844514"/>
            <a:ext cx="314325" cy="377726"/>
          </a:xfrm>
          <a:custGeom>
            <a:avLst/>
            <a:gdLst/>
            <a:ahLst/>
            <a:cxnLst/>
            <a:rect l="l" t="t" r="r" b="b"/>
            <a:pathLst>
              <a:path w="149" h="179" extrusionOk="0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1536311" y="2929397"/>
            <a:ext cx="417910" cy="333970"/>
          </a:xfrm>
          <a:custGeom>
            <a:avLst/>
            <a:gdLst/>
            <a:ahLst/>
            <a:cxnLst/>
            <a:rect l="l" t="t" r="r" b="b"/>
            <a:pathLst>
              <a:path w="198" h="158" extrusionOk="0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6208669" y="2922253"/>
            <a:ext cx="489347" cy="348259"/>
            <a:chOff x="204788" y="6362700"/>
            <a:chExt cx="869950" cy="619126"/>
          </a:xfrm>
        </p:grpSpPr>
        <p:sp>
          <p:nvSpPr>
            <p:cNvPr id="549" name="Google Shape;549;p43"/>
            <p:cNvSpPr/>
            <p:nvPr/>
          </p:nvSpPr>
          <p:spPr>
            <a:xfrm>
              <a:off x="474663" y="636270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90551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823913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823913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90551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4788" y="6805613"/>
              <a:ext cx="396875" cy="176213"/>
            </a:xfrm>
            <a:custGeom>
              <a:avLst/>
              <a:gdLst/>
              <a:ahLst/>
              <a:cxnLst/>
              <a:rect l="l" t="t" r="r" b="b"/>
              <a:pathLst>
                <a:path w="106" h="47" extrusionOk="0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5" name="Google Shape;555;p43"/>
          <p:cNvSpPr/>
          <p:nvPr/>
        </p:nvSpPr>
        <p:spPr>
          <a:xfrm>
            <a:off x="1541669" y="3856122"/>
            <a:ext cx="407194" cy="354508"/>
          </a:xfrm>
          <a:custGeom>
            <a:avLst/>
            <a:gdLst/>
            <a:ahLst/>
            <a:cxnLst/>
            <a:rect l="l" t="t" r="r" b="b"/>
            <a:pathLst>
              <a:path w="193" h="168" extrusionOk="0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5309023" y="2927612"/>
            <a:ext cx="405408" cy="337542"/>
            <a:chOff x="5913438" y="5759450"/>
            <a:chExt cx="720725" cy="600075"/>
          </a:xfrm>
        </p:grpSpPr>
        <p:sp>
          <p:nvSpPr>
            <p:cNvPr id="557" name="Google Shape;557;p43"/>
            <p:cNvSpPr/>
            <p:nvPr/>
          </p:nvSpPr>
          <p:spPr>
            <a:xfrm>
              <a:off x="5913438" y="5759450"/>
              <a:ext cx="720725" cy="600075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6199188" y="5957888"/>
              <a:ext cx="176213" cy="203200"/>
            </a:xfrm>
            <a:custGeom>
              <a:avLst/>
              <a:gdLst/>
              <a:ahLst/>
              <a:cxnLst/>
              <a:rect l="l" t="t" r="r" b="b"/>
              <a:pathLst>
                <a:path w="47" h="54" extrusionOk="0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2483285" y="2930737"/>
            <a:ext cx="407194" cy="331292"/>
          </a:xfrm>
          <a:custGeom>
            <a:avLst/>
            <a:gdLst/>
            <a:ahLst/>
            <a:cxnLst/>
            <a:rect l="l" t="t" r="r" b="b"/>
            <a:pathLst>
              <a:path w="193" h="157" extrusionOk="0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43"/>
          <p:cNvGrpSpPr/>
          <p:nvPr/>
        </p:nvGrpSpPr>
        <p:grpSpPr>
          <a:xfrm>
            <a:off x="5315720" y="3836030"/>
            <a:ext cx="407194" cy="407194"/>
            <a:chOff x="8081963" y="5702300"/>
            <a:chExt cx="723900" cy="723900"/>
          </a:xfrm>
        </p:grpSpPr>
        <p:sp>
          <p:nvSpPr>
            <p:cNvPr id="561" name="Google Shape;561;p43"/>
            <p:cNvSpPr/>
            <p:nvPr/>
          </p:nvSpPr>
          <p:spPr>
            <a:xfrm>
              <a:off x="8551863" y="5788025"/>
              <a:ext cx="254000" cy="638175"/>
            </a:xfrm>
            <a:custGeom>
              <a:avLst/>
              <a:gdLst/>
              <a:ahLst/>
              <a:cxnLst/>
              <a:rect l="l" t="t" r="r" b="b"/>
              <a:pathLst>
                <a:path w="68" h="170" extrusionOk="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8081963" y="5702300"/>
              <a:ext cx="225425" cy="723900"/>
            </a:xfrm>
            <a:custGeom>
              <a:avLst/>
              <a:gdLst/>
              <a:ahLst/>
              <a:cxnLst/>
              <a:rect l="l" t="t" r="r" b="b"/>
              <a:pathLst>
                <a:path w="60" h="193" extrusionOk="0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8351838" y="5746750"/>
              <a:ext cx="180975" cy="679450"/>
            </a:xfrm>
            <a:custGeom>
              <a:avLst/>
              <a:gdLst/>
              <a:ahLst/>
              <a:cxnLst/>
              <a:rect l="l" t="t" r="r" b="b"/>
              <a:pathLst>
                <a:path w="48" h="181" extrusionOk="0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43"/>
          <p:cNvGrpSpPr/>
          <p:nvPr/>
        </p:nvGrpSpPr>
        <p:grpSpPr>
          <a:xfrm>
            <a:off x="2460514" y="3875321"/>
            <a:ext cx="452735" cy="316111"/>
            <a:chOff x="11236325" y="6773863"/>
            <a:chExt cx="804863" cy="561975"/>
          </a:xfrm>
        </p:grpSpPr>
        <p:sp>
          <p:nvSpPr>
            <p:cNvPr id="565" name="Google Shape;565;p43"/>
            <p:cNvSpPr/>
            <p:nvPr/>
          </p:nvSpPr>
          <p:spPr>
            <a:xfrm>
              <a:off x="11236325" y="7065963"/>
              <a:ext cx="306388" cy="269875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520488" y="6927851"/>
              <a:ext cx="349250" cy="358775"/>
            </a:xfrm>
            <a:custGeom>
              <a:avLst/>
              <a:gdLst/>
              <a:ahLst/>
              <a:cxnLst/>
              <a:rect l="l" t="t" r="r" b="b"/>
              <a:pathLst>
                <a:path w="93" h="96" extrusionOk="0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768138" y="67738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6276981" y="3874428"/>
            <a:ext cx="352723" cy="317897"/>
          </a:xfrm>
          <a:custGeom>
            <a:avLst/>
            <a:gdLst/>
            <a:ahLst/>
            <a:cxnLst/>
            <a:rect l="l" t="t" r="r" b="b"/>
            <a:pathLst>
              <a:path w="167" h="151" extrusionOk="0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3419439" y="2892786"/>
            <a:ext cx="407195" cy="407195"/>
            <a:chOff x="5727960" y="6190858"/>
            <a:chExt cx="542926" cy="542926"/>
          </a:xfrm>
        </p:grpSpPr>
        <p:sp>
          <p:nvSpPr>
            <p:cNvPr id="570" name="Google Shape;570;p43"/>
            <p:cNvSpPr/>
            <p:nvPr/>
          </p:nvSpPr>
          <p:spPr>
            <a:xfrm>
              <a:off x="573629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72796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5866073" y="6275393"/>
              <a:ext cx="275035" cy="239316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43"/>
          <p:cNvGrpSpPr/>
          <p:nvPr/>
        </p:nvGrpSpPr>
        <p:grpSpPr>
          <a:xfrm>
            <a:off x="4374244" y="2892786"/>
            <a:ext cx="407195" cy="407195"/>
            <a:chOff x="5708910" y="6190858"/>
            <a:chExt cx="542926" cy="542926"/>
          </a:xfrm>
        </p:grpSpPr>
        <p:sp>
          <p:nvSpPr>
            <p:cNvPr id="574" name="Google Shape;574;p43"/>
            <p:cNvSpPr/>
            <p:nvPr/>
          </p:nvSpPr>
          <p:spPr>
            <a:xfrm>
              <a:off x="5886314" y="6280155"/>
              <a:ext cx="197644" cy="228600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71724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0891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599972" y="2929397"/>
            <a:ext cx="402654" cy="313968"/>
            <a:chOff x="3756025" y="5802313"/>
            <a:chExt cx="627063" cy="488950"/>
          </a:xfrm>
        </p:grpSpPr>
        <p:sp>
          <p:nvSpPr>
            <p:cNvPr id="578" name="Google Shape;578;p43"/>
            <p:cNvSpPr/>
            <p:nvPr/>
          </p:nvSpPr>
          <p:spPr>
            <a:xfrm>
              <a:off x="3756025" y="5802313"/>
              <a:ext cx="627063" cy="488950"/>
            </a:xfrm>
            <a:custGeom>
              <a:avLst/>
              <a:gdLst/>
              <a:ahLst/>
              <a:cxnLst/>
              <a:rect l="l" t="t" r="r" b="b"/>
              <a:pathLst>
                <a:path w="164" h="128" extrusionOk="0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149725" y="5881688"/>
              <a:ext cx="168275" cy="16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0" name="Google Shape;580;p43"/>
          <p:cNvGrpSpPr/>
          <p:nvPr/>
        </p:nvGrpSpPr>
        <p:grpSpPr>
          <a:xfrm>
            <a:off x="4439877" y="3829779"/>
            <a:ext cx="283072" cy="407194"/>
            <a:chOff x="3854450" y="5516563"/>
            <a:chExt cx="503238" cy="723901"/>
          </a:xfrm>
        </p:grpSpPr>
        <p:sp>
          <p:nvSpPr>
            <p:cNvPr id="581" name="Google Shape;581;p43"/>
            <p:cNvSpPr/>
            <p:nvPr/>
          </p:nvSpPr>
          <p:spPr>
            <a:xfrm>
              <a:off x="3933825" y="5797551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933825" y="5516563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854450" y="5899151"/>
              <a:ext cx="503238" cy="341313"/>
            </a:xfrm>
            <a:custGeom>
              <a:avLst/>
              <a:gdLst/>
              <a:ahLst/>
              <a:cxnLst/>
              <a:rect l="l" t="t" r="r" b="b"/>
              <a:pathLst>
                <a:path w="134" h="91" extrusionOk="0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6224016" y="2214731"/>
            <a:ext cx="416302" cy="416303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21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3463852" y="1176993"/>
            <a:ext cx="315915" cy="385906"/>
            <a:chOff x="1952450" y="3160829"/>
            <a:chExt cx="372536" cy="455072"/>
          </a:xfrm>
        </p:grpSpPr>
        <p:sp>
          <p:nvSpPr>
            <p:cNvPr id="591" name="Google Shape;591;p44"/>
            <p:cNvSpPr/>
            <p:nvPr/>
          </p:nvSpPr>
          <p:spPr>
            <a:xfrm>
              <a:off x="1952450" y="3256751"/>
              <a:ext cx="372536" cy="35915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133141" y="3160829"/>
              <a:ext cx="107076" cy="107076"/>
            </a:xfrm>
            <a:custGeom>
              <a:avLst/>
              <a:gdLst/>
              <a:ahLst/>
              <a:cxnLst/>
              <a:rect l="l" t="t" r="r" b="b"/>
              <a:pathLst>
                <a:path w="67" h="68" extrusionOk="0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4335146" y="1217723"/>
            <a:ext cx="343840" cy="345613"/>
            <a:chOff x="2501215" y="3214367"/>
            <a:chExt cx="432765" cy="434996"/>
          </a:xfrm>
        </p:grpSpPr>
        <p:sp>
          <p:nvSpPr>
            <p:cNvPr id="594" name="Google Shape;594;p44"/>
            <p:cNvSpPr/>
            <p:nvPr/>
          </p:nvSpPr>
          <p:spPr>
            <a:xfrm>
              <a:off x="2701982" y="3444134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701982" y="3214367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501215" y="3446365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501215" y="3250059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5298278" y="1169986"/>
            <a:ext cx="413523" cy="399921"/>
          </a:xfrm>
          <a:custGeom>
            <a:avLst/>
            <a:gdLst/>
            <a:ahLst/>
            <a:cxnLst/>
            <a:rect l="l" t="t" r="r" b="b"/>
            <a:pathLst>
              <a:path w="304" h="294" extrusionOk="0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473432" y="1933881"/>
            <a:ext cx="413523" cy="410837"/>
          </a:xfrm>
          <a:custGeom>
            <a:avLst/>
            <a:gdLst/>
            <a:ahLst/>
            <a:cxnLst/>
            <a:rect l="l" t="t" r="r" b="b"/>
            <a:pathLst>
              <a:path w="412" h="409" extrusionOk="0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44"/>
          <p:cNvGrpSpPr/>
          <p:nvPr/>
        </p:nvGrpSpPr>
        <p:grpSpPr>
          <a:xfrm>
            <a:off x="6236899" y="1208517"/>
            <a:ext cx="419513" cy="322859"/>
            <a:chOff x="-1844140" y="4673278"/>
            <a:chExt cx="455073" cy="350227"/>
          </a:xfrm>
        </p:grpSpPr>
        <p:sp>
          <p:nvSpPr>
            <p:cNvPr id="601" name="Google Shape;601;p44"/>
            <p:cNvSpPr/>
            <p:nvPr/>
          </p:nvSpPr>
          <p:spPr>
            <a:xfrm>
              <a:off x="-1841910" y="4673278"/>
              <a:ext cx="452843" cy="350227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-1844140" y="4860661"/>
              <a:ext cx="216384" cy="10930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1525143" y="4894123"/>
              <a:ext cx="93692" cy="84769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-1527373" y="4713432"/>
              <a:ext cx="100385" cy="82537"/>
            </a:xfrm>
            <a:custGeom>
              <a:avLst/>
              <a:gdLst/>
              <a:ahLst/>
              <a:cxnLst/>
              <a:rect l="l" t="t" r="r" b="b"/>
              <a:pathLst>
                <a:path w="63" h="52" extrusionOk="0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-1614373" y="4829431"/>
              <a:ext cx="29000" cy="267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p44"/>
          <p:cNvSpPr/>
          <p:nvPr/>
        </p:nvSpPr>
        <p:spPr>
          <a:xfrm>
            <a:off x="1490694" y="249133"/>
            <a:ext cx="410444" cy="377539"/>
          </a:xfrm>
          <a:custGeom>
            <a:avLst/>
            <a:gdLst/>
            <a:ahLst/>
            <a:cxnLst/>
            <a:rect l="l" t="t" r="r" b="b"/>
            <a:pathLst>
              <a:path w="333" h="306" extrusionOk="0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357127" y="1965722"/>
            <a:ext cx="412596" cy="34715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6269401" y="229356"/>
            <a:ext cx="354509" cy="407194"/>
            <a:chOff x="8329245" y="66342"/>
            <a:chExt cx="630237" cy="723900"/>
          </a:xfrm>
        </p:grpSpPr>
        <p:sp>
          <p:nvSpPr>
            <p:cNvPr id="609" name="Google Shape;609;p44"/>
            <p:cNvSpPr/>
            <p:nvPr/>
          </p:nvSpPr>
          <p:spPr>
            <a:xfrm>
              <a:off x="8610232" y="696580"/>
              <a:ext cx="68262" cy="7937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8535620" y="648955"/>
              <a:ext cx="217487" cy="88900"/>
            </a:xfrm>
            <a:custGeom>
              <a:avLst/>
              <a:gdLst/>
              <a:ahLst/>
              <a:cxnLst/>
              <a:rect l="l" t="t" r="r" b="b"/>
              <a:pathLst>
                <a:path w="58" h="24" extrusionOk="0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8584832" y="66342"/>
              <a:ext cx="119062" cy="4921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8584832" y="253667"/>
              <a:ext cx="11906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8475295" y="115555"/>
              <a:ext cx="338137" cy="509588"/>
            </a:xfrm>
            <a:custGeom>
              <a:avLst/>
              <a:gdLst/>
              <a:ahLst/>
              <a:cxnLst/>
              <a:rect l="l" t="t" r="r" b="b"/>
              <a:pathLst>
                <a:path w="90" h="136" extrusionOk="0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29245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783270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594706" y="1932131"/>
            <a:ext cx="404516" cy="414338"/>
          </a:xfrm>
          <a:custGeom>
            <a:avLst/>
            <a:gdLst/>
            <a:ahLst/>
            <a:cxnLst/>
            <a:rect l="l" t="t" r="r" b="b"/>
            <a:pathLst>
              <a:path w="192" h="196" extrusionOk="0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2476151" y="242304"/>
            <a:ext cx="408086" cy="381298"/>
            <a:chOff x="11053763" y="5813425"/>
            <a:chExt cx="725487" cy="677863"/>
          </a:xfrm>
        </p:grpSpPr>
        <p:sp>
          <p:nvSpPr>
            <p:cNvPr id="618" name="Google Shape;618;p44"/>
            <p:cNvSpPr/>
            <p:nvPr/>
          </p:nvSpPr>
          <p:spPr>
            <a:xfrm>
              <a:off x="11264900" y="5813425"/>
              <a:ext cx="514350" cy="671513"/>
            </a:xfrm>
            <a:custGeom>
              <a:avLst/>
              <a:gdLst/>
              <a:ahLst/>
              <a:cxnLst/>
              <a:rect l="l" t="t" r="r" b="b"/>
              <a:pathLst>
                <a:path w="137" h="179" extrusionOk="0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1053763" y="6146800"/>
              <a:ext cx="173037" cy="344488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44"/>
          <p:cNvGrpSpPr/>
          <p:nvPr/>
        </p:nvGrpSpPr>
        <p:grpSpPr>
          <a:xfrm>
            <a:off x="6243058" y="1932578"/>
            <a:ext cx="407195" cy="413444"/>
            <a:chOff x="7778750" y="6296026"/>
            <a:chExt cx="723901" cy="735012"/>
          </a:xfrm>
        </p:grpSpPr>
        <p:sp>
          <p:nvSpPr>
            <p:cNvPr id="621" name="Google Shape;621;p44"/>
            <p:cNvSpPr/>
            <p:nvPr/>
          </p:nvSpPr>
          <p:spPr>
            <a:xfrm>
              <a:off x="8183563" y="6824663"/>
              <a:ext cx="319088" cy="206375"/>
            </a:xfrm>
            <a:custGeom>
              <a:avLst/>
              <a:gdLst/>
              <a:ahLst/>
              <a:cxnLst/>
              <a:rect l="l" t="t" r="r" b="b"/>
              <a:pathLst>
                <a:path w="85" h="55" extrusionOk="0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78750" y="6296026"/>
              <a:ext cx="723900" cy="446088"/>
            </a:xfrm>
            <a:custGeom>
              <a:avLst/>
              <a:gdLst/>
              <a:ahLst/>
              <a:cxnLst/>
              <a:rect l="l" t="t" r="r" b="b"/>
              <a:pathLst>
                <a:path w="193" h="119" extrusionOk="0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778750" y="6824663"/>
              <a:ext cx="322263" cy="206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5296979" y="1992406"/>
            <a:ext cx="416123" cy="293786"/>
            <a:chOff x="7061201" y="5597526"/>
            <a:chExt cx="739775" cy="522287"/>
          </a:xfrm>
        </p:grpSpPr>
        <p:sp>
          <p:nvSpPr>
            <p:cNvPr id="625" name="Google Shape;625;p44"/>
            <p:cNvSpPr/>
            <p:nvPr/>
          </p:nvSpPr>
          <p:spPr>
            <a:xfrm>
              <a:off x="7185026" y="5872163"/>
              <a:ext cx="492125" cy="247650"/>
            </a:xfrm>
            <a:custGeom>
              <a:avLst/>
              <a:gdLst/>
              <a:ahLst/>
              <a:cxnLst/>
              <a:rect l="l" t="t" r="r" b="b"/>
              <a:pathLst>
                <a:path w="131" h="66" extrusionOk="0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061201" y="5597526"/>
              <a:ext cx="739775" cy="300038"/>
            </a:xfrm>
            <a:custGeom>
              <a:avLst/>
              <a:gdLst/>
              <a:ahLst/>
              <a:cxnLst/>
              <a:rect l="l" t="t" r="r" b="b"/>
              <a:pathLst>
                <a:path w="197" h="80" extrusionOk="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726363" y="5938838"/>
              <a:ext cx="47625" cy="82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4"/>
          <p:cNvSpPr/>
          <p:nvPr/>
        </p:nvSpPr>
        <p:spPr>
          <a:xfrm>
            <a:off x="3416427" y="1930345"/>
            <a:ext cx="410765" cy="417910"/>
          </a:xfrm>
          <a:custGeom>
            <a:avLst/>
            <a:gdLst/>
            <a:ahLst/>
            <a:cxnLst/>
            <a:rect l="l" t="t" r="r" b="b"/>
            <a:pathLst>
              <a:path w="195" h="198" extrusionOk="0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9" name="Google Shape;629;p44"/>
          <p:cNvGrpSpPr/>
          <p:nvPr/>
        </p:nvGrpSpPr>
        <p:grpSpPr>
          <a:xfrm>
            <a:off x="4356702" y="228909"/>
            <a:ext cx="413445" cy="408087"/>
            <a:chOff x="4564063" y="5867400"/>
            <a:chExt cx="735013" cy="725488"/>
          </a:xfrm>
        </p:grpSpPr>
        <p:sp>
          <p:nvSpPr>
            <p:cNvPr id="630" name="Google Shape;630;p44"/>
            <p:cNvSpPr/>
            <p:nvPr/>
          </p:nvSpPr>
          <p:spPr>
            <a:xfrm>
              <a:off x="4702176" y="6002338"/>
              <a:ext cx="458788" cy="458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564063" y="5867400"/>
              <a:ext cx="735013" cy="725488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44"/>
          <p:cNvGrpSpPr/>
          <p:nvPr/>
        </p:nvGrpSpPr>
        <p:grpSpPr>
          <a:xfrm>
            <a:off x="2482402" y="1167242"/>
            <a:ext cx="395585" cy="405409"/>
            <a:chOff x="2266950" y="5946775"/>
            <a:chExt cx="703263" cy="720726"/>
          </a:xfrm>
        </p:grpSpPr>
        <p:sp>
          <p:nvSpPr>
            <p:cNvPr id="633" name="Google Shape;633;p44"/>
            <p:cNvSpPr/>
            <p:nvPr/>
          </p:nvSpPr>
          <p:spPr>
            <a:xfrm>
              <a:off x="2284413" y="6596063"/>
              <a:ext cx="685800" cy="71438"/>
            </a:xfrm>
            <a:custGeom>
              <a:avLst/>
              <a:gdLst/>
              <a:ahLst/>
              <a:cxnLst/>
              <a:rect l="l" t="t" r="r" b="b"/>
              <a:pathLst>
                <a:path w="183" h="19" extrusionOk="0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266950" y="6216650"/>
              <a:ext cx="650875" cy="338138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14613" y="5946775"/>
              <a:ext cx="71438" cy="2127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70163" y="6051550"/>
              <a:ext cx="49213" cy="107950"/>
            </a:xfrm>
            <a:custGeom>
              <a:avLst/>
              <a:gdLst/>
              <a:ahLst/>
              <a:cxnLst/>
              <a:rect l="l" t="t" r="r" b="b"/>
              <a:pathLst>
                <a:path w="13" h="29" extrusionOk="0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7" name="Google Shape;637;p44"/>
          <p:cNvSpPr/>
          <p:nvPr/>
        </p:nvSpPr>
        <p:spPr>
          <a:xfrm>
            <a:off x="1583649" y="1165903"/>
            <a:ext cx="309860" cy="408087"/>
          </a:xfrm>
          <a:custGeom>
            <a:avLst/>
            <a:gdLst/>
            <a:ahLst/>
            <a:cxnLst/>
            <a:rect l="l" t="t" r="r" b="b"/>
            <a:pathLst>
              <a:path w="147" h="193" extrusionOk="0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4"/>
          <p:cNvGrpSpPr/>
          <p:nvPr/>
        </p:nvGrpSpPr>
        <p:grpSpPr>
          <a:xfrm>
            <a:off x="618370" y="1164117"/>
            <a:ext cx="357188" cy="411659"/>
            <a:chOff x="-315913" y="3146425"/>
            <a:chExt cx="635001" cy="731838"/>
          </a:xfrm>
        </p:grpSpPr>
        <p:sp>
          <p:nvSpPr>
            <p:cNvPr id="639" name="Google Shape;639;p44"/>
            <p:cNvSpPr/>
            <p:nvPr/>
          </p:nvSpPr>
          <p:spPr>
            <a:xfrm>
              <a:off x="-180975" y="3146425"/>
              <a:ext cx="500063" cy="442913"/>
            </a:xfrm>
            <a:custGeom>
              <a:avLst/>
              <a:gdLst/>
              <a:ahLst/>
              <a:cxnLst/>
              <a:rect l="l" t="t" r="r" b="b"/>
              <a:pathLst>
                <a:path w="133" h="118" extrusionOk="0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-315913" y="3152775"/>
              <a:ext cx="90488" cy="725488"/>
            </a:xfrm>
            <a:custGeom>
              <a:avLst/>
              <a:gdLst/>
              <a:ahLst/>
              <a:cxnLst/>
              <a:rect l="l" t="t" r="r" b="b"/>
              <a:pathLst>
                <a:path w="24" h="193" extrusionOk="0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1" name="Google Shape;641;p44"/>
          <p:cNvGrpSpPr/>
          <p:nvPr/>
        </p:nvGrpSpPr>
        <p:grpSpPr>
          <a:xfrm>
            <a:off x="669269" y="229355"/>
            <a:ext cx="255390" cy="407195"/>
            <a:chOff x="-439738" y="1773238"/>
            <a:chExt cx="454026" cy="723903"/>
          </a:xfrm>
        </p:grpSpPr>
        <p:sp>
          <p:nvSpPr>
            <p:cNvPr id="642" name="Google Shape;642;p44"/>
            <p:cNvSpPr/>
            <p:nvPr/>
          </p:nvSpPr>
          <p:spPr>
            <a:xfrm>
              <a:off x="-323850" y="2335216"/>
              <a:ext cx="225425" cy="46039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-323850" y="2425702"/>
              <a:ext cx="225425" cy="71439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-439738" y="1773238"/>
              <a:ext cx="454026" cy="509588"/>
            </a:xfrm>
            <a:custGeom>
              <a:avLst/>
              <a:gdLst/>
              <a:ahLst/>
              <a:cxnLst/>
              <a:rect l="l" t="t" r="r" b="b"/>
              <a:pathLst>
                <a:path w="121" h="136" extrusionOk="0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3477633" y="217105"/>
            <a:ext cx="288353" cy="431695"/>
            <a:chOff x="5185759" y="-930632"/>
            <a:chExt cx="384471" cy="575594"/>
          </a:xfrm>
        </p:grpSpPr>
        <p:sp>
          <p:nvSpPr>
            <p:cNvPr id="646" name="Google Shape;646;p44"/>
            <p:cNvSpPr/>
            <p:nvPr/>
          </p:nvSpPr>
          <p:spPr>
            <a:xfrm>
              <a:off x="5205760" y="-930632"/>
              <a:ext cx="342245" cy="340024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394662" y="-572831"/>
              <a:ext cx="175568" cy="217793"/>
            </a:xfrm>
            <a:custGeom>
              <a:avLst/>
              <a:gdLst/>
              <a:ahLst/>
              <a:cxnLst/>
              <a:rect l="l" t="t" r="r" b="b"/>
              <a:pathLst>
                <a:path w="111" h="138" extrusionOk="0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185759" y="-572831"/>
              <a:ext cx="177790" cy="217793"/>
            </a:xfrm>
            <a:custGeom>
              <a:avLst/>
              <a:gdLst/>
              <a:ahLst/>
              <a:cxnLst/>
              <a:rect l="l" t="t" r="r" b="b"/>
              <a:pathLst>
                <a:path w="112" h="138" extrusionOk="0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282431" y="-857293"/>
              <a:ext cx="188902" cy="193347"/>
            </a:xfrm>
            <a:custGeom>
              <a:avLst/>
              <a:gdLst/>
              <a:ahLst/>
              <a:cxnLst/>
              <a:rect l="l" t="t" r="r" b="b"/>
              <a:pathLst>
                <a:path w="120" h="122" extrusionOk="0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5297997" y="225910"/>
            <a:ext cx="414086" cy="414086"/>
          </a:xfrm>
          <a:custGeom>
            <a:avLst/>
            <a:gdLst/>
            <a:ahLst/>
            <a:cxnLst/>
            <a:rect l="l" t="t" r="r" b="b"/>
            <a:pathLst>
              <a:path w="262" h="262" extrusionOk="0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4"/>
          <p:cNvGrpSpPr/>
          <p:nvPr/>
        </p:nvGrpSpPr>
        <p:grpSpPr>
          <a:xfrm>
            <a:off x="1556265" y="1937638"/>
            <a:ext cx="364628" cy="403324"/>
            <a:chOff x="2544763" y="6078538"/>
            <a:chExt cx="388937" cy="430212"/>
          </a:xfrm>
        </p:grpSpPr>
        <p:sp>
          <p:nvSpPr>
            <p:cNvPr id="652" name="Google Shape;652;p44"/>
            <p:cNvSpPr/>
            <p:nvPr/>
          </p:nvSpPr>
          <p:spPr>
            <a:xfrm>
              <a:off x="2555875" y="6078538"/>
              <a:ext cx="374650" cy="185737"/>
            </a:xfrm>
            <a:custGeom>
              <a:avLst/>
              <a:gdLst/>
              <a:ahLst/>
              <a:cxnLst/>
              <a:rect l="l" t="t" r="r" b="b"/>
              <a:pathLst>
                <a:path w="236" h="117" extrusionOk="0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544763" y="6188075"/>
              <a:ext cx="180975" cy="320675"/>
            </a:xfrm>
            <a:custGeom>
              <a:avLst/>
              <a:gdLst/>
              <a:ahLst/>
              <a:cxnLst/>
              <a:rect l="l" t="t" r="r" b="b"/>
              <a:pathLst>
                <a:path w="114" h="202" extrusionOk="0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762250" y="6188075"/>
              <a:ext cx="171450" cy="320675"/>
            </a:xfrm>
            <a:custGeom>
              <a:avLst/>
              <a:gdLst/>
              <a:ahLst/>
              <a:cxnLst/>
              <a:rect l="l" t="t" r="r" b="b"/>
              <a:pathLst>
                <a:path w="108" h="202" extrusionOk="0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6244248" y="2700136"/>
            <a:ext cx="416525" cy="418800"/>
            <a:chOff x="8317317" y="2029536"/>
            <a:chExt cx="555366" cy="558400"/>
          </a:xfrm>
        </p:grpSpPr>
        <p:sp>
          <p:nvSpPr>
            <p:cNvPr id="656" name="Google Shape;656;p44"/>
            <p:cNvSpPr/>
            <p:nvPr/>
          </p:nvSpPr>
          <p:spPr>
            <a:xfrm>
              <a:off x="8317317" y="2029536"/>
              <a:ext cx="555366" cy="558400"/>
            </a:xfrm>
            <a:custGeom>
              <a:avLst/>
              <a:gdLst/>
              <a:ahLst/>
              <a:cxnLst/>
              <a:rect l="l" t="t" r="r" b="b"/>
              <a:pathLst>
                <a:path w="256" h="258" extrusionOk="0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8426570" y="2138788"/>
              <a:ext cx="336862" cy="336861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8535823" y="2248040"/>
              <a:ext cx="118357" cy="11532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599222" y="2733175"/>
            <a:ext cx="407194" cy="352723"/>
            <a:chOff x="800072" y="2055222"/>
            <a:chExt cx="542925" cy="470297"/>
          </a:xfrm>
        </p:grpSpPr>
        <p:sp>
          <p:nvSpPr>
            <p:cNvPr id="660" name="Google Shape;660;p44"/>
            <p:cNvSpPr/>
            <p:nvPr/>
          </p:nvSpPr>
          <p:spPr>
            <a:xfrm>
              <a:off x="800072" y="2055222"/>
              <a:ext cx="542925" cy="253603"/>
            </a:xfrm>
            <a:custGeom>
              <a:avLst/>
              <a:gdLst/>
              <a:ahLst/>
              <a:cxnLst/>
              <a:rect l="l" t="t" r="r" b="b"/>
              <a:pathLst>
                <a:path w="193" h="90" extrusionOk="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841744" y="2094513"/>
              <a:ext cx="458391" cy="431006"/>
            </a:xfrm>
            <a:custGeom>
              <a:avLst/>
              <a:gdLst/>
              <a:ahLst/>
              <a:cxnLst/>
              <a:rect l="l" t="t" r="r" b="b"/>
              <a:pathLst>
                <a:path w="163" h="153" extrusionOk="0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938185" y="2308825"/>
              <a:ext cx="109538" cy="1916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097728" y="2308825"/>
              <a:ext cx="113110" cy="11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5307745" y="3684902"/>
            <a:ext cx="406300" cy="323254"/>
            <a:chOff x="7230825" y="5801578"/>
            <a:chExt cx="541734" cy="431006"/>
          </a:xfrm>
        </p:grpSpPr>
        <p:sp>
          <p:nvSpPr>
            <p:cNvPr id="665" name="Google Shape;665;p44"/>
            <p:cNvSpPr/>
            <p:nvPr/>
          </p:nvSpPr>
          <p:spPr>
            <a:xfrm>
              <a:off x="7629684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387988" y="5801578"/>
              <a:ext cx="227410" cy="431006"/>
            </a:xfrm>
            <a:custGeom>
              <a:avLst/>
              <a:gdLst/>
              <a:ahLst/>
              <a:cxnLst/>
              <a:rect l="l" t="t" r="r" b="b"/>
              <a:pathLst>
                <a:path w="81" h="153" extrusionOk="0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230825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295119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629684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540838" y="2732281"/>
            <a:ext cx="407194" cy="354509"/>
            <a:chOff x="6408738" y="6057900"/>
            <a:chExt cx="723900" cy="630238"/>
          </a:xfrm>
        </p:grpSpPr>
        <p:sp>
          <p:nvSpPr>
            <p:cNvPr id="671" name="Google Shape;671;p44"/>
            <p:cNvSpPr/>
            <p:nvPr/>
          </p:nvSpPr>
          <p:spPr>
            <a:xfrm>
              <a:off x="6408738" y="6057900"/>
              <a:ext cx="723900" cy="352425"/>
            </a:xfrm>
            <a:custGeom>
              <a:avLst/>
              <a:gdLst/>
              <a:ahLst/>
              <a:cxnLst/>
              <a:rect l="l" t="t" r="r" b="b"/>
              <a:pathLst>
                <a:path w="193" h="94" extrusionOk="0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911976" y="6084888"/>
              <a:ext cx="119063" cy="123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6507163" y="6189663"/>
              <a:ext cx="528638" cy="498475"/>
            </a:xfrm>
            <a:custGeom>
              <a:avLst/>
              <a:gdLst/>
              <a:ahLst/>
              <a:cxnLst/>
              <a:rect l="l" t="t" r="r" b="b"/>
              <a:pathLst>
                <a:path w="141" h="133" extrusionOk="0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98775" y="3642933"/>
            <a:ext cx="408088" cy="407194"/>
            <a:chOff x="1050104" y="6085860"/>
            <a:chExt cx="544117" cy="542925"/>
          </a:xfrm>
        </p:grpSpPr>
        <p:sp>
          <p:nvSpPr>
            <p:cNvPr id="675" name="Google Shape;675;p44"/>
            <p:cNvSpPr/>
            <p:nvPr/>
          </p:nvSpPr>
          <p:spPr>
            <a:xfrm>
              <a:off x="1312042" y="6085860"/>
              <a:ext cx="282179" cy="280988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247748" y="6279932"/>
              <a:ext cx="152400" cy="154781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154879" y="6187064"/>
              <a:ext cx="338138" cy="340519"/>
            </a:xfrm>
            <a:custGeom>
              <a:avLst/>
              <a:gdLst/>
              <a:ahLst/>
              <a:cxnLst/>
              <a:rect l="l" t="t" r="r" b="b"/>
              <a:pathLst>
                <a:path w="120" h="121" extrusionOk="0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050104" y="6085860"/>
              <a:ext cx="544116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9" name="Google Shape;679;p44"/>
          <p:cNvSpPr/>
          <p:nvPr/>
        </p:nvSpPr>
        <p:spPr>
          <a:xfrm>
            <a:off x="1534981" y="437722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44"/>
          <p:cNvGrpSpPr/>
          <p:nvPr/>
        </p:nvGrpSpPr>
        <p:grpSpPr>
          <a:xfrm>
            <a:off x="2492225" y="4412940"/>
            <a:ext cx="405000" cy="405000"/>
            <a:chOff x="5997576" y="5681663"/>
            <a:chExt cx="723900" cy="720725"/>
          </a:xfrm>
        </p:grpSpPr>
        <p:sp>
          <p:nvSpPr>
            <p:cNvPr id="681" name="Google Shape;681;p44"/>
            <p:cNvSpPr/>
            <p:nvPr/>
          </p:nvSpPr>
          <p:spPr>
            <a:xfrm>
              <a:off x="5997576" y="5681663"/>
              <a:ext cx="723900" cy="720725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380163" y="6022976"/>
              <a:ext cx="25400" cy="14288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327776" y="6022976"/>
              <a:ext cx="47625" cy="14288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391276" y="5853113"/>
              <a:ext cx="14288" cy="23813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81738" y="5819776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319838" y="5778501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281738" y="5775326"/>
              <a:ext cx="63500" cy="4445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311901" y="5797551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3039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251576" y="58086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240463" y="58166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199188" y="5797551"/>
              <a:ext cx="49213" cy="26988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259513" y="57975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248401" y="5786438"/>
              <a:ext cx="19050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267451" y="5783263"/>
              <a:ext cx="14288" cy="111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180138" y="5797551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218238" y="5775326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6207126" y="5778501"/>
              <a:ext cx="26988" cy="11113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218238" y="57832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62404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245226" y="576738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6262688" y="577532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259513" y="5770563"/>
              <a:ext cx="11113" cy="12700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6262688" y="5759451"/>
              <a:ext cx="12700" cy="7938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6278563" y="5759451"/>
              <a:ext cx="7938" cy="47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6270626" y="5775326"/>
              <a:ext cx="7938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6286501" y="574516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6289676" y="5722938"/>
              <a:ext cx="41275" cy="444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6364288" y="6045201"/>
              <a:ext cx="225425" cy="28575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6180138" y="58467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6221413" y="5824538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6072188" y="5797551"/>
              <a:ext cx="314325" cy="296863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6226176" y="582453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6240463" y="5902326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6361113" y="6094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446838" y="63119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6353176" y="57642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6323013" y="5718176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374613" y="3642338"/>
            <a:ext cx="389334" cy="408385"/>
            <a:chOff x="6368120" y="5941619"/>
            <a:chExt cx="519112" cy="544513"/>
          </a:xfrm>
        </p:grpSpPr>
        <p:sp>
          <p:nvSpPr>
            <p:cNvPr id="720" name="Google Shape;720;p44"/>
            <p:cNvSpPr/>
            <p:nvPr/>
          </p:nvSpPr>
          <p:spPr>
            <a:xfrm>
              <a:off x="6368120" y="6446444"/>
              <a:ext cx="519112" cy="39688"/>
            </a:xfrm>
            <a:custGeom>
              <a:avLst/>
              <a:gdLst/>
              <a:ahLst/>
              <a:cxnLst/>
              <a:rect l="l" t="t" r="r" b="b"/>
              <a:pathLst>
                <a:path w="185" h="14" extrusionOk="0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606245" y="6181332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387170" y="6108307"/>
              <a:ext cx="481012" cy="327025"/>
            </a:xfrm>
            <a:custGeom>
              <a:avLst/>
              <a:gdLst/>
              <a:ahLst/>
              <a:cxnLst/>
              <a:rect l="l" t="t" r="r" b="b"/>
              <a:pathLst>
                <a:path w="171" h="116" extrusionOk="0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387170" y="6001944"/>
              <a:ext cx="481012" cy="179388"/>
            </a:xfrm>
            <a:custGeom>
              <a:avLst/>
              <a:gdLst/>
              <a:ahLst/>
              <a:cxnLst/>
              <a:rect l="l" t="t" r="r" b="b"/>
              <a:pathLst>
                <a:path w="171" h="64" extrusionOk="0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639582" y="5941619"/>
              <a:ext cx="71437" cy="5715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620532" y="5941619"/>
              <a:ext cx="14287" cy="104775"/>
            </a:xfrm>
            <a:custGeom>
              <a:avLst/>
              <a:gdLst/>
              <a:ahLst/>
              <a:cxnLst/>
              <a:rect l="l" t="t" r="r" b="b"/>
              <a:pathLst>
                <a:path w="5" h="37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6" name="Google Shape;726;p44"/>
          <p:cNvGrpSpPr/>
          <p:nvPr/>
        </p:nvGrpSpPr>
        <p:grpSpPr>
          <a:xfrm>
            <a:off x="605704" y="4378506"/>
            <a:ext cx="407194" cy="404813"/>
            <a:chOff x="5523174" y="5857976"/>
            <a:chExt cx="542925" cy="539750"/>
          </a:xfrm>
        </p:grpSpPr>
        <p:sp>
          <p:nvSpPr>
            <p:cNvPr id="727" name="Google Shape;727;p44"/>
            <p:cNvSpPr/>
            <p:nvPr/>
          </p:nvSpPr>
          <p:spPr>
            <a:xfrm>
              <a:off x="5573974" y="5857976"/>
              <a:ext cx="295275" cy="196850"/>
            </a:xfrm>
            <a:custGeom>
              <a:avLst/>
              <a:gdLst/>
              <a:ahLst/>
              <a:cxnLst/>
              <a:rect l="l" t="t" r="r" b="b"/>
              <a:pathLst>
                <a:path w="105" h="70" extrusionOk="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23174" y="5950051"/>
              <a:ext cx="542925" cy="447675"/>
            </a:xfrm>
            <a:custGeom>
              <a:avLst/>
              <a:gdLst/>
              <a:ahLst/>
              <a:cxnLst/>
              <a:rect l="l" t="t" r="r" b="b"/>
              <a:pathLst>
                <a:path w="193" h="159" extrusionOk="0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6245937" y="3642338"/>
            <a:ext cx="413147" cy="408384"/>
            <a:chOff x="733425" y="5248276"/>
            <a:chExt cx="550863" cy="544512"/>
          </a:xfrm>
        </p:grpSpPr>
        <p:sp>
          <p:nvSpPr>
            <p:cNvPr id="730" name="Google Shape;730;p44"/>
            <p:cNvSpPr/>
            <p:nvPr/>
          </p:nvSpPr>
          <p:spPr>
            <a:xfrm>
              <a:off x="736600" y="5726113"/>
              <a:ext cx="544513" cy="66675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69938" y="5489576"/>
              <a:ext cx="104775" cy="201613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957263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143000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33425" y="5248276"/>
              <a:ext cx="550863" cy="207963"/>
            </a:xfrm>
            <a:custGeom>
              <a:avLst/>
              <a:gdLst/>
              <a:ahLst/>
              <a:cxnLst/>
              <a:rect l="l" t="t" r="r" b="b"/>
              <a:pathLst>
                <a:path w="195" h="74" extrusionOk="0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2482453" y="3642933"/>
            <a:ext cx="407194" cy="407194"/>
            <a:chOff x="4724402" y="5894475"/>
            <a:chExt cx="542925" cy="542925"/>
          </a:xfrm>
        </p:grpSpPr>
        <p:sp>
          <p:nvSpPr>
            <p:cNvPr id="736" name="Google Shape;736;p44"/>
            <p:cNvSpPr/>
            <p:nvPr/>
          </p:nvSpPr>
          <p:spPr>
            <a:xfrm>
              <a:off x="4724402" y="589447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889899" y="6059972"/>
              <a:ext cx="211931" cy="214313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8" name="Google Shape;738;p44"/>
          <p:cNvGrpSpPr/>
          <p:nvPr/>
        </p:nvGrpSpPr>
        <p:grpSpPr>
          <a:xfrm>
            <a:off x="2436965" y="2646686"/>
            <a:ext cx="498169" cy="525700"/>
            <a:chOff x="5294313" y="5209047"/>
            <a:chExt cx="885633" cy="934579"/>
          </a:xfrm>
        </p:grpSpPr>
        <p:sp>
          <p:nvSpPr>
            <p:cNvPr id="739" name="Google Shape;739;p44"/>
            <p:cNvSpPr/>
            <p:nvPr/>
          </p:nvSpPr>
          <p:spPr>
            <a:xfrm>
              <a:off x="5294313" y="5535613"/>
              <a:ext cx="781050" cy="608013"/>
            </a:xfrm>
            <a:custGeom>
              <a:avLst/>
              <a:gdLst/>
              <a:ahLst/>
              <a:cxnLst/>
              <a:rect l="l" t="t" r="r" b="b"/>
              <a:pathLst>
                <a:path w="208" h="162" extrusionOk="0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52226" y="5209047"/>
              <a:ext cx="427720" cy="578072"/>
            </a:xfrm>
            <a:custGeom>
              <a:avLst/>
              <a:gdLst/>
              <a:ahLst/>
              <a:cxnLst/>
              <a:rect l="l" t="t" r="r" b="b"/>
              <a:pathLst>
                <a:path w="70" h="94" extrusionOk="0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1" name="Google Shape;741;p44"/>
          <p:cNvSpPr/>
          <p:nvPr/>
        </p:nvSpPr>
        <p:spPr>
          <a:xfrm>
            <a:off x="3544304" y="2716847"/>
            <a:ext cx="316198" cy="427348"/>
          </a:xfrm>
          <a:custGeom>
            <a:avLst/>
            <a:gdLst/>
            <a:ahLst/>
            <a:cxnLst/>
            <a:rect l="l" t="t" r="r" b="b"/>
            <a:pathLst>
              <a:path w="70" h="94" extrusionOk="0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3408441" y="3627306"/>
            <a:ext cx="438448" cy="438448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44"/>
          <p:cNvGrpSpPr/>
          <p:nvPr/>
        </p:nvGrpSpPr>
        <p:grpSpPr>
          <a:xfrm>
            <a:off x="4365683" y="2701474"/>
            <a:ext cx="407194" cy="416124"/>
            <a:chOff x="6128908" y="6184464"/>
            <a:chExt cx="542925" cy="554832"/>
          </a:xfrm>
        </p:grpSpPr>
        <p:sp>
          <p:nvSpPr>
            <p:cNvPr id="744" name="Google Shape;744;p44"/>
            <p:cNvSpPr/>
            <p:nvPr/>
          </p:nvSpPr>
          <p:spPr>
            <a:xfrm>
              <a:off x="6128908" y="6535699"/>
              <a:ext cx="542925" cy="203597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322980" y="6184464"/>
              <a:ext cx="251222" cy="188119"/>
            </a:xfrm>
            <a:custGeom>
              <a:avLst/>
              <a:gdLst/>
              <a:ahLst/>
              <a:cxnLst/>
              <a:rect l="l" t="t" r="r" b="b"/>
              <a:pathLst>
                <a:path w="89" h="67" extrusionOk="0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272974" y="6198752"/>
              <a:ext cx="19050" cy="439341"/>
            </a:xfrm>
            <a:custGeom>
              <a:avLst/>
              <a:gdLst/>
              <a:ahLst/>
              <a:cxnLst/>
              <a:rect l="l" t="t" r="r" b="b"/>
              <a:pathLst>
                <a:path w="7" h="156" extrusionOk="0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44"/>
          <p:cNvSpPr/>
          <p:nvPr/>
        </p:nvSpPr>
        <p:spPr>
          <a:xfrm>
            <a:off x="1540838" y="3643825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44"/>
          <p:cNvGrpSpPr/>
          <p:nvPr/>
        </p:nvGrpSpPr>
        <p:grpSpPr>
          <a:xfrm>
            <a:off x="5239433" y="2694377"/>
            <a:ext cx="542925" cy="419101"/>
            <a:chOff x="12779375" y="2074863"/>
            <a:chExt cx="723900" cy="558801"/>
          </a:xfrm>
        </p:grpSpPr>
        <p:sp>
          <p:nvSpPr>
            <p:cNvPr id="749" name="Google Shape;749;p44"/>
            <p:cNvSpPr/>
            <p:nvPr/>
          </p:nvSpPr>
          <p:spPr>
            <a:xfrm>
              <a:off x="13277850" y="2074863"/>
              <a:ext cx="225425" cy="296863"/>
            </a:xfrm>
            <a:custGeom>
              <a:avLst/>
              <a:gdLst/>
              <a:ahLst/>
              <a:cxnLst/>
              <a:rect l="l" t="t" r="r" b="b"/>
              <a:pathLst>
                <a:path w="60" h="79" extrusionOk="0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779375" y="2173288"/>
              <a:ext cx="330200" cy="438150"/>
            </a:xfrm>
            <a:custGeom>
              <a:avLst/>
              <a:gdLst/>
              <a:ahLst/>
              <a:cxnLst/>
              <a:rect l="l" t="t" r="r" b="b"/>
              <a:pathLst>
                <a:path w="88" h="117" extrusionOk="0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985750" y="2393951"/>
              <a:ext cx="434975" cy="239713"/>
            </a:xfrm>
            <a:custGeom>
              <a:avLst/>
              <a:gdLst/>
              <a:ahLst/>
              <a:cxnLst/>
              <a:rect l="l" t="t" r="r" b="b"/>
              <a:pathLst>
                <a:path w="116" h="64" extrusionOk="0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22</a:t>
            </a:fld>
            <a:endParaRPr/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71860" y="485342"/>
            <a:ext cx="479733" cy="316032"/>
            <a:chOff x="3227151" y="3277929"/>
            <a:chExt cx="710713" cy="468195"/>
          </a:xfrm>
        </p:grpSpPr>
        <p:sp>
          <p:nvSpPr>
            <p:cNvPr id="758" name="Google Shape;758;p45"/>
            <p:cNvSpPr/>
            <p:nvPr/>
          </p:nvSpPr>
          <p:spPr>
            <a:xfrm>
              <a:off x="3606198" y="3319578"/>
              <a:ext cx="331666" cy="426546"/>
            </a:xfrm>
            <a:custGeom>
              <a:avLst/>
              <a:gdLst/>
              <a:ahLst/>
              <a:cxnLst/>
              <a:rect l="l" t="t" r="r" b="b"/>
              <a:pathLst>
                <a:path w="92" h="126" extrusionOk="0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3227151" y="3277929"/>
              <a:ext cx="519661" cy="468195"/>
            </a:xfrm>
            <a:custGeom>
              <a:avLst/>
              <a:gdLst/>
              <a:ahLst/>
              <a:cxnLst/>
              <a:rect l="l" t="t" r="r" b="b"/>
              <a:pathLst>
                <a:path w="144" h="138" extrusionOk="0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0" name="Google Shape;760;p45"/>
          <p:cNvSpPr/>
          <p:nvPr/>
        </p:nvSpPr>
        <p:spPr>
          <a:xfrm>
            <a:off x="4379910" y="438631"/>
            <a:ext cx="413523" cy="400213"/>
          </a:xfrm>
          <a:custGeom>
            <a:avLst/>
            <a:gdLst/>
            <a:ahLst/>
            <a:cxnLst/>
            <a:rect l="l" t="t" r="r" b="b"/>
            <a:pathLst>
              <a:path w="197" h="191" extrusionOk="0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6345368" y="1373528"/>
            <a:ext cx="215948" cy="413648"/>
            <a:chOff x="8476901" y="3251862"/>
            <a:chExt cx="287931" cy="551530"/>
          </a:xfrm>
        </p:grpSpPr>
        <p:sp>
          <p:nvSpPr>
            <p:cNvPr id="762" name="Google Shape;762;p45"/>
            <p:cNvSpPr/>
            <p:nvPr/>
          </p:nvSpPr>
          <p:spPr>
            <a:xfrm>
              <a:off x="8476901" y="3251862"/>
              <a:ext cx="195469" cy="423380"/>
            </a:xfrm>
            <a:custGeom>
              <a:avLst/>
              <a:gdLst/>
              <a:ahLst/>
              <a:cxnLst/>
              <a:rect l="l" t="t" r="r" b="b"/>
              <a:pathLst>
                <a:path w="102" h="221" extrusionOk="0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570985" y="3380012"/>
              <a:ext cx="193847" cy="423380"/>
            </a:xfrm>
            <a:custGeom>
              <a:avLst/>
              <a:gdLst/>
              <a:ahLst/>
              <a:cxnLst/>
              <a:rect l="l" t="t" r="r" b="b"/>
              <a:pathLst>
                <a:path w="101" h="221" extrusionOk="0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4" name="Google Shape;764;p45"/>
          <p:cNvSpPr/>
          <p:nvPr/>
        </p:nvSpPr>
        <p:spPr>
          <a:xfrm>
            <a:off x="3571254" y="2524975"/>
            <a:ext cx="109476" cy="90157"/>
          </a:xfrm>
          <a:custGeom>
            <a:avLst/>
            <a:gdLst/>
            <a:ahLst/>
            <a:cxnLst/>
            <a:rect l="l" t="t" r="r" b="b"/>
            <a:pathLst>
              <a:path w="215" h="177" extrusionOk="0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304965" y="2360449"/>
            <a:ext cx="413523" cy="313791"/>
            <a:chOff x="7099284" y="4598285"/>
            <a:chExt cx="551364" cy="418388"/>
          </a:xfrm>
        </p:grpSpPr>
        <p:grpSp>
          <p:nvGrpSpPr>
            <p:cNvPr id="766" name="Google Shape;766;p45"/>
            <p:cNvGrpSpPr/>
            <p:nvPr/>
          </p:nvGrpSpPr>
          <p:grpSpPr>
            <a:xfrm>
              <a:off x="7099284" y="4598285"/>
              <a:ext cx="551364" cy="413524"/>
              <a:chOff x="7099284" y="4598285"/>
              <a:chExt cx="551364" cy="413524"/>
            </a:xfrm>
          </p:grpSpPr>
          <p:sp>
            <p:nvSpPr>
              <p:cNvPr id="767" name="Google Shape;767;p45"/>
              <p:cNvSpPr/>
              <p:nvPr/>
            </p:nvSpPr>
            <p:spPr>
              <a:xfrm>
                <a:off x="7099284" y="4598285"/>
                <a:ext cx="447578" cy="41352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41" extrusionOk="0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276044" y="4598285"/>
                <a:ext cx="374604" cy="24000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8" extrusionOk="0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69" name="Google Shape;769;p45"/>
            <p:cNvSpPr/>
            <p:nvPr/>
          </p:nvSpPr>
          <p:spPr>
            <a:xfrm>
              <a:off x="7146312" y="4820452"/>
              <a:ext cx="183248" cy="196221"/>
            </a:xfrm>
            <a:custGeom>
              <a:avLst/>
              <a:gdLst/>
              <a:ahLst/>
              <a:cxnLst/>
              <a:rect l="l" t="t" r="r" b="b"/>
              <a:pathLst>
                <a:path w="152" h="162" extrusionOk="0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0" name="Google Shape;770;p45"/>
          <p:cNvGrpSpPr/>
          <p:nvPr/>
        </p:nvGrpSpPr>
        <p:grpSpPr>
          <a:xfrm>
            <a:off x="596550" y="2373661"/>
            <a:ext cx="414202" cy="287368"/>
            <a:chOff x="760530" y="4597440"/>
            <a:chExt cx="552269" cy="383157"/>
          </a:xfrm>
        </p:grpSpPr>
        <p:sp>
          <p:nvSpPr>
            <p:cNvPr id="771" name="Google Shape;771;p45"/>
            <p:cNvSpPr/>
            <p:nvPr/>
          </p:nvSpPr>
          <p:spPr>
            <a:xfrm>
              <a:off x="1078959" y="4597440"/>
              <a:ext cx="233840" cy="383157"/>
            </a:xfrm>
            <a:custGeom>
              <a:avLst/>
              <a:gdLst/>
              <a:ahLst/>
              <a:cxnLst/>
              <a:rect l="l" t="t" r="r" b="b"/>
              <a:pathLst>
                <a:path w="117" h="190" extrusionOk="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60530" y="4598285"/>
              <a:ext cx="233840" cy="380340"/>
            </a:xfrm>
            <a:custGeom>
              <a:avLst/>
              <a:gdLst/>
              <a:ahLst/>
              <a:cxnLst/>
              <a:rect l="l" t="t" r="r" b="b"/>
              <a:pathLst>
                <a:path w="117" h="189" extrusionOk="0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2560079" y="455834"/>
            <a:ext cx="253604" cy="375047"/>
            <a:chOff x="4283076" y="5761038"/>
            <a:chExt cx="450850" cy="666751"/>
          </a:xfrm>
        </p:grpSpPr>
        <p:sp>
          <p:nvSpPr>
            <p:cNvPr id="774" name="Google Shape;774;p45"/>
            <p:cNvSpPr/>
            <p:nvPr/>
          </p:nvSpPr>
          <p:spPr>
            <a:xfrm>
              <a:off x="4283076" y="6042026"/>
              <a:ext cx="450850" cy="385763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4395788" y="5761038"/>
              <a:ext cx="225425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433190" y="1310079"/>
            <a:ext cx="273844" cy="540545"/>
            <a:chOff x="6118225" y="5681663"/>
            <a:chExt cx="365125" cy="720726"/>
          </a:xfrm>
        </p:grpSpPr>
        <p:sp>
          <p:nvSpPr>
            <p:cNvPr id="777" name="Google Shape;777;p45"/>
            <p:cNvSpPr/>
            <p:nvPr/>
          </p:nvSpPr>
          <p:spPr>
            <a:xfrm>
              <a:off x="6118225" y="6072188"/>
              <a:ext cx="211138" cy="79375"/>
            </a:xfrm>
            <a:custGeom>
              <a:avLst/>
              <a:gdLst/>
              <a:ahLst/>
              <a:cxnLst/>
              <a:rect l="l" t="t" r="r" b="b"/>
              <a:pathLst>
                <a:path w="56" h="21" extrusionOk="0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118225" y="6165851"/>
              <a:ext cx="211138" cy="90488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276975" y="5681663"/>
              <a:ext cx="130175" cy="131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6200775" y="5824538"/>
              <a:ext cx="282575" cy="577850"/>
            </a:xfrm>
            <a:custGeom>
              <a:avLst/>
              <a:gdLst/>
              <a:ahLst/>
              <a:cxnLst/>
              <a:rect l="l" t="t" r="r" b="b"/>
              <a:pathLst>
                <a:path w="75" h="154" extrusionOk="0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6261100" y="6264276"/>
              <a:ext cx="71438" cy="138113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2" name="Google Shape;782;p45"/>
          <p:cNvGrpSpPr/>
          <p:nvPr/>
        </p:nvGrpSpPr>
        <p:grpSpPr>
          <a:xfrm>
            <a:off x="3463118" y="480480"/>
            <a:ext cx="330756" cy="325756"/>
            <a:chOff x="7040563" y="5821363"/>
            <a:chExt cx="735013" cy="723901"/>
          </a:xfrm>
        </p:grpSpPr>
        <p:sp>
          <p:nvSpPr>
            <p:cNvPr id="783" name="Google Shape;783;p45"/>
            <p:cNvSpPr/>
            <p:nvPr/>
          </p:nvSpPr>
          <p:spPr>
            <a:xfrm>
              <a:off x="7040563" y="6162676"/>
              <a:ext cx="481013" cy="382588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156450" y="5865813"/>
              <a:ext cx="247650" cy="255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431088" y="6034088"/>
              <a:ext cx="344488" cy="274638"/>
            </a:xfrm>
            <a:custGeom>
              <a:avLst/>
              <a:gdLst/>
              <a:ahLst/>
              <a:cxnLst/>
              <a:rect l="l" t="t" r="r" b="b"/>
              <a:pathLst>
                <a:path w="92" h="73" extrusionOk="0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7513638" y="5821363"/>
              <a:ext cx="179388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6247959" y="466997"/>
            <a:ext cx="410766" cy="352723"/>
            <a:chOff x="9617075" y="5861050"/>
            <a:chExt cx="730250" cy="627063"/>
          </a:xfrm>
        </p:grpSpPr>
        <p:sp>
          <p:nvSpPr>
            <p:cNvPr id="788" name="Google Shape;788;p45"/>
            <p:cNvSpPr/>
            <p:nvPr/>
          </p:nvSpPr>
          <p:spPr>
            <a:xfrm>
              <a:off x="9763125" y="6130925"/>
              <a:ext cx="442913" cy="357188"/>
            </a:xfrm>
            <a:custGeom>
              <a:avLst/>
              <a:gdLst/>
              <a:ahLst/>
              <a:cxnLst/>
              <a:rect l="l" t="t" r="r" b="b"/>
              <a:pathLst>
                <a:path w="118" h="95" extrusionOk="0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867900" y="5861050"/>
              <a:ext cx="228600" cy="233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099675" y="6078538"/>
              <a:ext cx="247650" cy="222250"/>
            </a:xfrm>
            <a:custGeom>
              <a:avLst/>
              <a:gdLst/>
              <a:ahLst/>
              <a:cxnLst/>
              <a:rect l="l" t="t" r="r" b="b"/>
              <a:pathLst>
                <a:path w="66" h="59" extrusionOk="0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0137775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9617075" y="6078538"/>
              <a:ext cx="242888" cy="222250"/>
            </a:xfrm>
            <a:custGeom>
              <a:avLst/>
              <a:gdLst/>
              <a:ahLst/>
              <a:cxnLst/>
              <a:rect l="l" t="t" r="r" b="b"/>
              <a:pathLst>
                <a:path w="65" h="59" extrusionOk="0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9683750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4" name="Google Shape;794;p45"/>
          <p:cNvGrpSpPr/>
          <p:nvPr/>
        </p:nvGrpSpPr>
        <p:grpSpPr>
          <a:xfrm>
            <a:off x="591080" y="1358136"/>
            <a:ext cx="425141" cy="444431"/>
            <a:chOff x="8343964" y="5747544"/>
            <a:chExt cx="839787" cy="877887"/>
          </a:xfrm>
        </p:grpSpPr>
        <p:sp>
          <p:nvSpPr>
            <p:cNvPr id="795" name="Google Shape;795;p45"/>
            <p:cNvSpPr/>
            <p:nvPr/>
          </p:nvSpPr>
          <p:spPr>
            <a:xfrm>
              <a:off x="8515414" y="5747544"/>
              <a:ext cx="495300" cy="566737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8343964" y="6325394"/>
              <a:ext cx="839787" cy="300037"/>
            </a:xfrm>
            <a:custGeom>
              <a:avLst/>
              <a:gdLst/>
              <a:ahLst/>
              <a:cxnLst/>
              <a:rect l="l" t="t" r="r" b="b"/>
              <a:pathLst>
                <a:path w="224" h="80" extrusionOk="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7" name="Google Shape;797;p45"/>
          <p:cNvGrpSpPr/>
          <p:nvPr/>
        </p:nvGrpSpPr>
        <p:grpSpPr>
          <a:xfrm>
            <a:off x="2602871" y="1351823"/>
            <a:ext cx="168022" cy="457057"/>
            <a:chOff x="10815638" y="5970588"/>
            <a:chExt cx="266700" cy="725487"/>
          </a:xfrm>
        </p:grpSpPr>
        <p:sp>
          <p:nvSpPr>
            <p:cNvPr id="798" name="Google Shape;798;p45"/>
            <p:cNvSpPr/>
            <p:nvPr/>
          </p:nvSpPr>
          <p:spPr>
            <a:xfrm>
              <a:off x="10815638" y="6105525"/>
              <a:ext cx="266700" cy="590550"/>
            </a:xfrm>
            <a:custGeom>
              <a:avLst/>
              <a:gdLst/>
              <a:ahLst/>
              <a:cxnLst/>
              <a:rect l="l" t="t" r="r" b="b"/>
              <a:pathLst>
                <a:path w="71" h="157" extrusionOk="0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0887076" y="5970588"/>
              <a:ext cx="123825" cy="128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00" name="Google Shape;800;p45"/>
          <p:cNvGrpSpPr/>
          <p:nvPr/>
        </p:nvGrpSpPr>
        <p:grpSpPr>
          <a:xfrm>
            <a:off x="3422678" y="1357377"/>
            <a:ext cx="411637" cy="445950"/>
            <a:chOff x="2986128" y="5617370"/>
            <a:chExt cx="665272" cy="720726"/>
          </a:xfrm>
        </p:grpSpPr>
        <p:grpSp>
          <p:nvGrpSpPr>
            <p:cNvPr id="801" name="Google Shape;801;p45"/>
            <p:cNvGrpSpPr/>
            <p:nvPr/>
          </p:nvGrpSpPr>
          <p:grpSpPr>
            <a:xfrm>
              <a:off x="3370303" y="5622926"/>
              <a:ext cx="281097" cy="715170"/>
              <a:chOff x="5494338" y="5740400"/>
              <a:chExt cx="233363" cy="593725"/>
            </a:xfrm>
          </p:grpSpPr>
          <p:sp>
            <p:nvSpPr>
              <p:cNvPr id="802" name="Google Shape;802;p45"/>
              <p:cNvSpPr/>
              <p:nvPr/>
            </p:nvSpPr>
            <p:spPr>
              <a:xfrm>
                <a:off x="5554663" y="5740400"/>
                <a:ext cx="112713" cy="109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5494338" y="5861050"/>
                <a:ext cx="233363" cy="47307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6" extrusionOk="0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986128" y="5617370"/>
              <a:ext cx="327025" cy="720725"/>
              <a:chOff x="11214101" y="5975350"/>
              <a:chExt cx="327025" cy="720725"/>
            </a:xfrm>
          </p:grpSpPr>
          <p:sp>
            <p:nvSpPr>
              <p:cNvPr id="805" name="Google Shape;805;p45"/>
              <p:cNvSpPr/>
              <p:nvPr/>
            </p:nvSpPr>
            <p:spPr>
              <a:xfrm>
                <a:off x="11315701" y="5975350"/>
                <a:ext cx="123825" cy="127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1214101" y="6113463"/>
                <a:ext cx="327025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5" extrusionOk="0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07" name="Google Shape;807;p45"/>
          <p:cNvGrpSpPr/>
          <p:nvPr/>
        </p:nvGrpSpPr>
        <p:grpSpPr>
          <a:xfrm>
            <a:off x="1642252" y="1353323"/>
            <a:ext cx="206029" cy="454057"/>
            <a:chOff x="11214101" y="5975350"/>
            <a:chExt cx="327025" cy="720725"/>
          </a:xfrm>
        </p:grpSpPr>
        <p:sp>
          <p:nvSpPr>
            <p:cNvPr id="808" name="Google Shape;808;p45"/>
            <p:cNvSpPr/>
            <p:nvPr/>
          </p:nvSpPr>
          <p:spPr>
            <a:xfrm>
              <a:off x="11315701" y="5975350"/>
              <a:ext cx="123825" cy="1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1214101" y="6113463"/>
              <a:ext cx="327025" cy="582612"/>
            </a:xfrm>
            <a:custGeom>
              <a:avLst/>
              <a:gdLst/>
              <a:ahLst/>
              <a:cxnLst/>
              <a:rect l="l" t="t" r="r" b="b"/>
              <a:pathLst>
                <a:path w="87" h="155" extrusionOk="0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45"/>
          <p:cNvSpPr/>
          <p:nvPr/>
        </p:nvSpPr>
        <p:spPr>
          <a:xfrm>
            <a:off x="4426344" y="2285619"/>
            <a:ext cx="287536" cy="463451"/>
          </a:xfrm>
          <a:custGeom>
            <a:avLst/>
            <a:gdLst/>
            <a:ahLst/>
            <a:cxnLst/>
            <a:rect l="l" t="t" r="r" b="b"/>
            <a:pathLst>
              <a:path w="136" h="220" extrusionOk="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1600605" y="2285173"/>
            <a:ext cx="289322" cy="464344"/>
          </a:xfrm>
          <a:custGeom>
            <a:avLst/>
            <a:gdLst/>
            <a:ahLst/>
            <a:cxnLst/>
            <a:rect l="l" t="t" r="r" b="b"/>
            <a:pathLst>
              <a:path w="137" h="220" extrusionOk="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3472227" y="2357949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148" h="151" extrusionOk="0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3" name="Google Shape;813;p45"/>
          <p:cNvGrpSpPr/>
          <p:nvPr/>
        </p:nvGrpSpPr>
        <p:grpSpPr>
          <a:xfrm>
            <a:off x="1541669" y="503161"/>
            <a:ext cx="407194" cy="280393"/>
            <a:chOff x="858838" y="5819775"/>
            <a:chExt cx="723901" cy="498476"/>
          </a:xfrm>
        </p:grpSpPr>
        <p:sp>
          <p:nvSpPr>
            <p:cNvPr id="814" name="Google Shape;814;p45"/>
            <p:cNvSpPr/>
            <p:nvPr/>
          </p:nvSpPr>
          <p:spPr>
            <a:xfrm>
              <a:off x="1101726" y="5819775"/>
              <a:ext cx="236538" cy="292100"/>
            </a:xfrm>
            <a:custGeom>
              <a:avLst/>
              <a:gdLst/>
              <a:ahLst/>
              <a:cxnLst/>
              <a:rect l="l" t="t" r="r" b="b"/>
              <a:pathLst>
                <a:path w="63" h="78" extrusionOk="0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96951" y="6119813"/>
              <a:ext cx="447675" cy="198438"/>
            </a:xfrm>
            <a:custGeom>
              <a:avLst/>
              <a:gdLst/>
              <a:ahLst/>
              <a:cxnLst/>
              <a:rect l="l" t="t" r="r" b="b"/>
              <a:pathLst>
                <a:path w="119" h="53" extrusionOk="0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338263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403351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936626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858838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610769" y="439761"/>
            <a:ext cx="385763" cy="407194"/>
            <a:chOff x="885826" y="2046287"/>
            <a:chExt cx="514350" cy="542925"/>
          </a:xfrm>
        </p:grpSpPr>
        <p:sp>
          <p:nvSpPr>
            <p:cNvPr id="821" name="Google Shape;821;p45"/>
            <p:cNvSpPr/>
            <p:nvPr/>
          </p:nvSpPr>
          <p:spPr>
            <a:xfrm>
              <a:off x="1003698" y="2046287"/>
              <a:ext cx="275035" cy="317897"/>
            </a:xfrm>
            <a:custGeom>
              <a:avLst/>
              <a:gdLst/>
              <a:ahLst/>
              <a:cxnLst/>
              <a:rect l="l" t="t" r="r" b="b"/>
              <a:pathLst>
                <a:path w="98" h="113" extrusionOk="0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885826" y="2370137"/>
              <a:ext cx="514350" cy="219075"/>
            </a:xfrm>
            <a:custGeom>
              <a:avLst/>
              <a:gdLst/>
              <a:ahLst/>
              <a:cxnLst/>
              <a:rect l="l" t="t" r="r" b="b"/>
              <a:pathLst>
                <a:path w="183" h="78" extrusionOk="0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45"/>
          <p:cNvSpPr/>
          <p:nvPr/>
        </p:nvSpPr>
        <p:spPr>
          <a:xfrm>
            <a:off x="2476141" y="2395008"/>
            <a:ext cx="421481" cy="244673"/>
          </a:xfrm>
          <a:custGeom>
            <a:avLst/>
            <a:gdLst/>
            <a:ahLst/>
            <a:cxnLst/>
            <a:rect l="l" t="t" r="r" b="b"/>
            <a:pathLst>
              <a:path w="200" h="116" extrusionOk="0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45"/>
          <p:cNvGrpSpPr/>
          <p:nvPr/>
        </p:nvGrpSpPr>
        <p:grpSpPr>
          <a:xfrm>
            <a:off x="6267005" y="2357949"/>
            <a:ext cx="452438" cy="276225"/>
            <a:chOff x="6700838" y="5688013"/>
            <a:chExt cx="754062" cy="460375"/>
          </a:xfrm>
        </p:grpSpPr>
        <p:sp>
          <p:nvSpPr>
            <p:cNvPr id="825" name="Google Shape;825;p45"/>
            <p:cNvSpPr/>
            <p:nvPr/>
          </p:nvSpPr>
          <p:spPr>
            <a:xfrm>
              <a:off x="6981825" y="582612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6700838" y="5688013"/>
              <a:ext cx="754062" cy="460375"/>
            </a:xfrm>
            <a:custGeom>
              <a:avLst/>
              <a:gdLst/>
              <a:ahLst/>
              <a:cxnLst/>
              <a:rect l="l" t="t" r="r" b="b"/>
              <a:pathLst>
                <a:path w="201" h="123" extrusionOk="0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5322418" y="1373778"/>
            <a:ext cx="378619" cy="413146"/>
          </a:xfrm>
          <a:custGeom>
            <a:avLst/>
            <a:gdLst/>
            <a:ahLst/>
            <a:cxnLst/>
            <a:rect l="l" t="t" r="r" b="b"/>
            <a:pathLst>
              <a:path w="179" h="195" extrusionOk="0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8" name="Google Shape;828;p45"/>
          <p:cNvGrpSpPr/>
          <p:nvPr/>
        </p:nvGrpSpPr>
        <p:grpSpPr>
          <a:xfrm>
            <a:off x="622166" y="4026684"/>
            <a:ext cx="356027" cy="429964"/>
            <a:chOff x="3284538" y="5448301"/>
            <a:chExt cx="1406525" cy="1698624"/>
          </a:xfrm>
        </p:grpSpPr>
        <p:sp>
          <p:nvSpPr>
            <p:cNvPr id="829" name="Google Shape;829;p45"/>
            <p:cNvSpPr/>
            <p:nvPr/>
          </p:nvSpPr>
          <p:spPr>
            <a:xfrm>
              <a:off x="3284538" y="6249988"/>
              <a:ext cx="649288" cy="889000"/>
            </a:xfrm>
            <a:custGeom>
              <a:avLst/>
              <a:gdLst/>
              <a:ahLst/>
              <a:cxnLst/>
              <a:rect l="l" t="t" r="r" b="b"/>
              <a:pathLst>
                <a:path w="173" h="237" extrusionOk="0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660776" y="5448301"/>
              <a:ext cx="666750" cy="985837"/>
            </a:xfrm>
            <a:custGeom>
              <a:avLst/>
              <a:gdLst/>
              <a:ahLst/>
              <a:cxnLst/>
              <a:rect l="l" t="t" r="r" b="b"/>
              <a:pathLst>
                <a:path w="178" h="263" extrusionOk="0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008438" y="6246813"/>
              <a:ext cx="682625" cy="900112"/>
            </a:xfrm>
            <a:custGeom>
              <a:avLst/>
              <a:gdLst/>
              <a:ahLst/>
              <a:cxnLst/>
              <a:rect l="l" t="t" r="r" b="b"/>
              <a:pathLst>
                <a:path w="182" h="240" extrusionOk="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569607" y="4027086"/>
            <a:ext cx="344374" cy="429161"/>
            <a:chOff x="5048251" y="5448301"/>
            <a:chExt cx="1360488" cy="1695449"/>
          </a:xfrm>
        </p:grpSpPr>
        <p:sp>
          <p:nvSpPr>
            <p:cNvPr id="833" name="Google Shape;833;p45"/>
            <p:cNvSpPr/>
            <p:nvPr/>
          </p:nvSpPr>
          <p:spPr>
            <a:xfrm>
              <a:off x="5337176" y="5448301"/>
              <a:ext cx="749300" cy="1293812"/>
            </a:xfrm>
            <a:custGeom>
              <a:avLst/>
              <a:gdLst/>
              <a:ahLst/>
              <a:cxnLst/>
              <a:rect l="l" t="t" r="r" b="b"/>
              <a:pathLst>
                <a:path w="200" h="345" extrusionOk="0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048251" y="6332538"/>
              <a:ext cx="1360488" cy="811212"/>
            </a:xfrm>
            <a:custGeom>
              <a:avLst/>
              <a:gdLst/>
              <a:ahLst/>
              <a:cxnLst/>
              <a:rect l="l" t="t" r="r" b="b"/>
              <a:pathLst>
                <a:path w="363" h="216" extrusionOk="0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2372922" y="4064305"/>
            <a:ext cx="620975" cy="354721"/>
            <a:chOff x="4060643" y="5845222"/>
            <a:chExt cx="1003595" cy="573286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4060643" y="5845222"/>
              <a:ext cx="474703" cy="573286"/>
              <a:chOff x="3284538" y="5448301"/>
              <a:chExt cx="1406525" cy="1698624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4605073" y="5846294"/>
              <a:ext cx="459165" cy="572214"/>
              <a:chOff x="5048251" y="5448301"/>
              <a:chExt cx="1360488" cy="1695449"/>
            </a:xfrm>
          </p:grpSpPr>
          <p:sp>
            <p:nvSpPr>
              <p:cNvPr id="841" name="Google Shape;841;p45"/>
              <p:cNvSpPr/>
              <p:nvPr/>
            </p:nvSpPr>
            <p:spPr>
              <a:xfrm>
                <a:off x="5337176" y="5448301"/>
                <a:ext cx="749300" cy="1293812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5048251" y="6332538"/>
                <a:ext cx="1360488" cy="81121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6" extrusionOk="0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3372851" y="4036165"/>
            <a:ext cx="504349" cy="411004"/>
            <a:chOff x="3492500" y="5378450"/>
            <a:chExt cx="1681163" cy="1370013"/>
          </a:xfrm>
        </p:grpSpPr>
        <p:grpSp>
          <p:nvGrpSpPr>
            <p:cNvPr id="844" name="Google Shape;844;p45"/>
            <p:cNvGrpSpPr/>
            <p:nvPr/>
          </p:nvGrpSpPr>
          <p:grpSpPr>
            <a:xfrm>
              <a:off x="4271963" y="5378450"/>
              <a:ext cx="901700" cy="1179513"/>
              <a:chOff x="4271963" y="5378450"/>
              <a:chExt cx="901700" cy="1179513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4427538" y="5378450"/>
                <a:ext cx="5222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271963" y="5994400"/>
                <a:ext cx="901700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6" extrusionOk="0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7" name="Google Shape;847;p45"/>
            <p:cNvGrpSpPr/>
            <p:nvPr/>
          </p:nvGrpSpPr>
          <p:grpSpPr>
            <a:xfrm>
              <a:off x="3492500" y="5567363"/>
              <a:ext cx="977901" cy="1181100"/>
              <a:chOff x="3492500" y="5567363"/>
              <a:chExt cx="977901" cy="1181100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3492500" y="6124575"/>
                <a:ext cx="450850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3752850" y="5567363"/>
                <a:ext cx="46355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995738" y="6121400"/>
                <a:ext cx="474663" cy="62706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51" name="Google Shape;851;p45"/>
          <p:cNvGrpSpPr/>
          <p:nvPr/>
        </p:nvGrpSpPr>
        <p:grpSpPr>
          <a:xfrm>
            <a:off x="4257226" y="4049678"/>
            <a:ext cx="618827" cy="383977"/>
            <a:chOff x="4297363" y="4643438"/>
            <a:chExt cx="3300413" cy="2047876"/>
          </a:xfrm>
        </p:grpSpPr>
        <p:grpSp>
          <p:nvGrpSpPr>
            <p:cNvPr id="852" name="Google Shape;852;p45"/>
            <p:cNvGrpSpPr/>
            <p:nvPr/>
          </p:nvGrpSpPr>
          <p:grpSpPr>
            <a:xfrm>
              <a:off x="5268913" y="5064126"/>
              <a:ext cx="1335088" cy="1627188"/>
              <a:chOff x="5268913" y="5064126"/>
              <a:chExt cx="1335088" cy="1627188"/>
            </a:xfrm>
          </p:grpSpPr>
          <p:sp>
            <p:nvSpPr>
              <p:cNvPr id="853" name="Google Shape;853;p45"/>
              <p:cNvSpPr/>
              <p:nvPr/>
            </p:nvSpPr>
            <p:spPr>
              <a:xfrm>
                <a:off x="5564188" y="5064126"/>
                <a:ext cx="712788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14" extrusionOk="0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5268913" y="5930901"/>
                <a:ext cx="1335088" cy="7604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03" extrusionOk="0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5" name="Google Shape;855;p45"/>
            <p:cNvGrpSpPr/>
            <p:nvPr/>
          </p:nvGrpSpPr>
          <p:grpSpPr>
            <a:xfrm>
              <a:off x="4297363" y="4643438"/>
              <a:ext cx="1360488" cy="1698626"/>
              <a:chOff x="4297363" y="4643438"/>
              <a:chExt cx="1360488" cy="1698626"/>
            </a:xfrm>
          </p:grpSpPr>
          <p:sp>
            <p:nvSpPr>
              <p:cNvPr id="856" name="Google Shape;856;p45"/>
              <p:cNvSpPr/>
              <p:nvPr/>
            </p:nvSpPr>
            <p:spPr>
              <a:xfrm>
                <a:off x="4297363" y="5446713"/>
                <a:ext cx="652463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7" extrusionOk="0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676776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5021263" y="5441951"/>
                <a:ext cx="6365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0" extrusionOk="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9" name="Google Shape;859;p45"/>
            <p:cNvGrpSpPr/>
            <p:nvPr/>
          </p:nvGrpSpPr>
          <p:grpSpPr>
            <a:xfrm>
              <a:off x="6213476" y="4643438"/>
              <a:ext cx="1384300" cy="1698626"/>
              <a:chOff x="6213476" y="4643438"/>
              <a:chExt cx="1384300" cy="1698626"/>
            </a:xfrm>
          </p:grpSpPr>
          <p:sp>
            <p:nvSpPr>
              <p:cNvPr id="860" name="Google Shape;860;p45"/>
              <p:cNvSpPr/>
              <p:nvPr/>
            </p:nvSpPr>
            <p:spPr>
              <a:xfrm>
                <a:off x="6565901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6910388" y="5441951"/>
                <a:ext cx="6873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40" extrusionOk="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6213476" y="5446713"/>
                <a:ext cx="62547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37" extrusionOk="0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3" name="Google Shape;863;p45"/>
          <p:cNvSpPr/>
          <p:nvPr/>
        </p:nvSpPr>
        <p:spPr>
          <a:xfrm>
            <a:off x="612656" y="3080239"/>
            <a:ext cx="375047" cy="448866"/>
          </a:xfrm>
          <a:custGeom>
            <a:avLst/>
            <a:gdLst/>
            <a:ahLst/>
            <a:cxnLst/>
            <a:rect l="l" t="t" r="r" b="b"/>
            <a:pathLst>
              <a:path w="133" h="160" extrusionOk="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1551480" y="3074509"/>
            <a:ext cx="380629" cy="460327"/>
          </a:xfrm>
          <a:custGeom>
            <a:avLst/>
            <a:gdLst/>
            <a:ahLst/>
            <a:cxnLst/>
            <a:rect l="l" t="t" r="r" b="b"/>
            <a:pathLst>
              <a:path w="117" h="142" extrusionOk="0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2390836" y="3137093"/>
            <a:ext cx="585148" cy="335158"/>
            <a:chOff x="3209470" y="2066931"/>
            <a:chExt cx="780197" cy="446878"/>
          </a:xfrm>
        </p:grpSpPr>
        <p:sp>
          <p:nvSpPr>
            <p:cNvPr id="866" name="Google Shape;866;p45"/>
            <p:cNvSpPr/>
            <p:nvPr/>
          </p:nvSpPr>
          <p:spPr>
            <a:xfrm>
              <a:off x="3209470" y="2066931"/>
              <a:ext cx="364090" cy="435752"/>
            </a:xfrm>
            <a:custGeom>
              <a:avLst/>
              <a:gdLst/>
              <a:ahLst/>
              <a:cxnLst/>
              <a:rect l="l" t="t" r="r" b="b"/>
              <a:pathLst>
                <a:path w="133" h="160" extrusionOk="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620160" y="2066931"/>
              <a:ext cx="369507" cy="44687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3384518" y="3111791"/>
            <a:ext cx="481013" cy="385763"/>
            <a:chOff x="5702300" y="5562601"/>
            <a:chExt cx="801688" cy="642938"/>
          </a:xfrm>
        </p:grpSpPr>
        <p:sp>
          <p:nvSpPr>
            <p:cNvPr id="869" name="Google Shape;869;p45"/>
            <p:cNvSpPr/>
            <p:nvPr/>
          </p:nvSpPr>
          <p:spPr>
            <a:xfrm>
              <a:off x="6069013" y="5562601"/>
              <a:ext cx="434975" cy="544513"/>
            </a:xfrm>
            <a:custGeom>
              <a:avLst/>
              <a:gdLst/>
              <a:ahLst/>
              <a:cxnLst/>
              <a:rect l="l" t="t" r="r" b="b"/>
              <a:pathLst>
                <a:path w="116" h="145" extrusionOk="0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5702300" y="5670551"/>
              <a:ext cx="438150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4269358" y="3111073"/>
            <a:ext cx="594563" cy="387200"/>
            <a:chOff x="5381625" y="5462588"/>
            <a:chExt cx="1028701" cy="669926"/>
          </a:xfrm>
        </p:grpSpPr>
        <p:sp>
          <p:nvSpPr>
            <p:cNvPr id="872" name="Google Shape;872;p45"/>
            <p:cNvSpPr/>
            <p:nvPr/>
          </p:nvSpPr>
          <p:spPr>
            <a:xfrm>
              <a:off x="5381625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5970588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5670550" y="5588001"/>
              <a:ext cx="450850" cy="544513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45"/>
          <p:cNvGrpSpPr/>
          <p:nvPr/>
        </p:nvGrpSpPr>
        <p:grpSpPr>
          <a:xfrm>
            <a:off x="5259098" y="3064963"/>
            <a:ext cx="498313" cy="479420"/>
            <a:chOff x="2512240" y="2759735"/>
            <a:chExt cx="608538" cy="585467"/>
          </a:xfrm>
        </p:grpSpPr>
        <p:sp>
          <p:nvSpPr>
            <p:cNvPr id="876" name="Google Shape;876;p45"/>
            <p:cNvSpPr/>
            <p:nvPr/>
          </p:nvSpPr>
          <p:spPr>
            <a:xfrm>
              <a:off x="2512240" y="3081047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904031" y="3082798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2703944" y="2759735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713483" y="3055424"/>
              <a:ext cx="196247" cy="13155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136500" y="3059675"/>
            <a:ext cx="626741" cy="489997"/>
            <a:chOff x="3616359" y="2791496"/>
            <a:chExt cx="765376" cy="598381"/>
          </a:xfrm>
        </p:grpSpPr>
        <p:sp>
          <p:nvSpPr>
            <p:cNvPr id="881" name="Google Shape;881;p45"/>
            <p:cNvSpPr/>
            <p:nvPr/>
          </p:nvSpPr>
          <p:spPr>
            <a:xfrm>
              <a:off x="3892882" y="2791496"/>
              <a:ext cx="210700" cy="255083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678997" y="3075019"/>
              <a:ext cx="639648" cy="115888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616359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928587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241268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6" name="Google Shape;886;p45"/>
          <p:cNvGrpSpPr/>
          <p:nvPr/>
        </p:nvGrpSpPr>
        <p:grpSpPr>
          <a:xfrm>
            <a:off x="5259099" y="3990575"/>
            <a:ext cx="497434" cy="495254"/>
            <a:chOff x="7016761" y="3204907"/>
            <a:chExt cx="663245" cy="660338"/>
          </a:xfrm>
        </p:grpSpPr>
        <p:sp>
          <p:nvSpPr>
            <p:cNvPr id="887" name="Google Shape;887;p45"/>
            <p:cNvSpPr/>
            <p:nvPr/>
          </p:nvSpPr>
          <p:spPr>
            <a:xfrm>
              <a:off x="7236487" y="3542387"/>
              <a:ext cx="214268" cy="14363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8" name="Google Shape;888;p45"/>
            <p:cNvGrpSpPr/>
            <p:nvPr/>
          </p:nvGrpSpPr>
          <p:grpSpPr>
            <a:xfrm>
              <a:off x="7016761" y="3568256"/>
              <a:ext cx="245918" cy="296989"/>
              <a:chOff x="3284538" y="5448301"/>
              <a:chExt cx="1406525" cy="1698624"/>
            </a:xfrm>
          </p:grpSpPr>
          <p:sp>
            <p:nvSpPr>
              <p:cNvPr id="889" name="Google Shape;889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45"/>
            <p:cNvGrpSpPr/>
            <p:nvPr/>
          </p:nvGrpSpPr>
          <p:grpSpPr>
            <a:xfrm>
              <a:off x="7434088" y="3568256"/>
              <a:ext cx="245918" cy="296989"/>
              <a:chOff x="3284538" y="5448301"/>
              <a:chExt cx="1406525" cy="1698624"/>
            </a:xfrm>
          </p:grpSpPr>
          <p:sp>
            <p:nvSpPr>
              <p:cNvPr id="893" name="Google Shape;89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45"/>
            <p:cNvGrpSpPr/>
            <p:nvPr/>
          </p:nvGrpSpPr>
          <p:grpSpPr>
            <a:xfrm>
              <a:off x="7220934" y="3204907"/>
              <a:ext cx="245918" cy="296989"/>
              <a:chOff x="3284538" y="5448301"/>
              <a:chExt cx="1406525" cy="1698624"/>
            </a:xfrm>
          </p:grpSpPr>
          <p:sp>
            <p:nvSpPr>
              <p:cNvPr id="897" name="Google Shape;89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0" name="Google Shape;900;p45"/>
          <p:cNvGrpSpPr/>
          <p:nvPr/>
        </p:nvGrpSpPr>
        <p:grpSpPr>
          <a:xfrm>
            <a:off x="6136990" y="4024991"/>
            <a:ext cx="625762" cy="433351"/>
            <a:chOff x="8204914" y="3284545"/>
            <a:chExt cx="834349" cy="577801"/>
          </a:xfrm>
        </p:grpSpPr>
        <p:sp>
          <p:nvSpPr>
            <p:cNvPr id="901" name="Google Shape;901;p45"/>
            <p:cNvSpPr/>
            <p:nvPr/>
          </p:nvSpPr>
          <p:spPr>
            <a:xfrm>
              <a:off x="8275725" y="3512073"/>
              <a:ext cx="698382" cy="126530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2" name="Google Shape;902;p45"/>
            <p:cNvGrpSpPr/>
            <p:nvPr/>
          </p:nvGrpSpPr>
          <p:grpSpPr>
            <a:xfrm>
              <a:off x="8204914" y="3674986"/>
              <a:ext cx="155141" cy="187360"/>
              <a:chOff x="3284538" y="5448301"/>
              <a:chExt cx="1406525" cy="1698624"/>
            </a:xfrm>
          </p:grpSpPr>
          <p:sp>
            <p:nvSpPr>
              <p:cNvPr id="903" name="Google Shape;90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6" name="Google Shape;906;p45"/>
            <p:cNvGrpSpPr/>
            <p:nvPr/>
          </p:nvGrpSpPr>
          <p:grpSpPr>
            <a:xfrm>
              <a:off x="8544518" y="3674986"/>
              <a:ext cx="155141" cy="187360"/>
              <a:chOff x="3284538" y="5448301"/>
              <a:chExt cx="1406525" cy="1698624"/>
            </a:xfrm>
          </p:grpSpPr>
          <p:sp>
            <p:nvSpPr>
              <p:cNvPr id="907" name="Google Shape;90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45"/>
            <p:cNvGrpSpPr/>
            <p:nvPr/>
          </p:nvGrpSpPr>
          <p:grpSpPr>
            <a:xfrm>
              <a:off x="8544648" y="3284545"/>
              <a:ext cx="155141" cy="187360"/>
              <a:chOff x="3284538" y="5448301"/>
              <a:chExt cx="1406525" cy="1698624"/>
            </a:xfrm>
          </p:grpSpPr>
          <p:sp>
            <p:nvSpPr>
              <p:cNvPr id="911" name="Google Shape;911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4" name="Google Shape;914;p45"/>
            <p:cNvGrpSpPr/>
            <p:nvPr/>
          </p:nvGrpSpPr>
          <p:grpSpPr>
            <a:xfrm>
              <a:off x="8884122" y="3674986"/>
              <a:ext cx="155141" cy="187360"/>
              <a:chOff x="3284538" y="5448301"/>
              <a:chExt cx="1406525" cy="1698624"/>
            </a:xfrm>
          </p:grpSpPr>
          <p:sp>
            <p:nvSpPr>
              <p:cNvPr id="915" name="Google Shape;915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23</a:t>
            </a:fld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3345589" y="1221581"/>
            <a:ext cx="411374" cy="413647"/>
            <a:chOff x="-7727950" y="4392613"/>
            <a:chExt cx="287337" cy="288925"/>
          </a:xfrm>
        </p:grpSpPr>
        <p:sp>
          <p:nvSpPr>
            <p:cNvPr id="924" name="Google Shape;924;p46"/>
            <p:cNvSpPr/>
            <p:nvPr/>
          </p:nvSpPr>
          <p:spPr>
            <a:xfrm>
              <a:off x="-7653338" y="4392613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7727950" y="4464050"/>
              <a:ext cx="212725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6" name="Google Shape;926;p46"/>
          <p:cNvGrpSpPr/>
          <p:nvPr/>
        </p:nvGrpSpPr>
        <p:grpSpPr>
          <a:xfrm>
            <a:off x="4286129" y="1221644"/>
            <a:ext cx="413523" cy="413523"/>
            <a:chOff x="-6370638" y="4378325"/>
            <a:chExt cx="341313" cy="341313"/>
          </a:xfrm>
        </p:grpSpPr>
        <p:sp>
          <p:nvSpPr>
            <p:cNvPr id="927" name="Google Shape;927;p46"/>
            <p:cNvSpPr/>
            <p:nvPr/>
          </p:nvSpPr>
          <p:spPr>
            <a:xfrm>
              <a:off x="-6370638" y="4505325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243638" y="4378325"/>
              <a:ext cx="214313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46"/>
          <p:cNvSpPr/>
          <p:nvPr/>
        </p:nvSpPr>
        <p:spPr>
          <a:xfrm>
            <a:off x="3344107" y="283350"/>
            <a:ext cx="414338" cy="416123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4295947" y="292994"/>
            <a:ext cx="393889" cy="396836"/>
          </a:xfrm>
          <a:custGeom>
            <a:avLst/>
            <a:gdLst/>
            <a:ahLst/>
            <a:cxnLst/>
            <a:rect l="l" t="t" r="r" b="b"/>
            <a:pathLst>
              <a:path w="170" h="171" extrusionOk="0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6"/>
          <p:cNvSpPr/>
          <p:nvPr/>
        </p:nvSpPr>
        <p:spPr>
          <a:xfrm>
            <a:off x="1532522" y="1152416"/>
            <a:ext cx="402908" cy="401955"/>
          </a:xfrm>
          <a:custGeom>
            <a:avLst/>
            <a:gdLst/>
            <a:ahLst/>
            <a:cxnLst/>
            <a:rect l="l" t="t" r="r" b="b"/>
            <a:pathLst>
              <a:path w="179" h="179" extrusionOk="0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46"/>
          <p:cNvSpPr/>
          <p:nvPr/>
        </p:nvSpPr>
        <p:spPr>
          <a:xfrm>
            <a:off x="5288297" y="297101"/>
            <a:ext cx="292418" cy="388620"/>
          </a:xfrm>
          <a:custGeom>
            <a:avLst/>
            <a:gdLst/>
            <a:ahLst/>
            <a:cxnLst/>
            <a:rect l="l" t="t" r="r" b="b"/>
            <a:pathLst>
              <a:path w="130" h="173" extrusionOk="0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2394455" y="1246240"/>
            <a:ext cx="430411" cy="364331"/>
          </a:xfrm>
          <a:custGeom>
            <a:avLst/>
            <a:gdLst/>
            <a:ahLst/>
            <a:cxnLst/>
            <a:rect l="l" t="t" r="r" b="b"/>
            <a:pathLst>
              <a:path w="204" h="173" extrusionOk="0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21494" y="297638"/>
            <a:ext cx="409873" cy="387548"/>
          </a:xfrm>
          <a:custGeom>
            <a:avLst/>
            <a:gdLst/>
            <a:ahLst/>
            <a:cxnLst/>
            <a:rect l="l" t="t" r="r" b="b"/>
            <a:pathLst>
              <a:path w="194" h="184" extrusionOk="0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567481" y="1235167"/>
            <a:ext cx="317898" cy="386477"/>
          </a:xfrm>
          <a:custGeom>
            <a:avLst/>
            <a:gdLst/>
            <a:ahLst/>
            <a:cxnLst/>
            <a:rect l="l" t="t" r="r" b="b"/>
            <a:pathLst>
              <a:path w="188" h="229" extrusionOk="0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5185814" y="1217218"/>
            <a:ext cx="497383" cy="422374"/>
            <a:chOff x="6808969" y="5754688"/>
            <a:chExt cx="884237" cy="750887"/>
          </a:xfrm>
        </p:grpSpPr>
        <p:sp>
          <p:nvSpPr>
            <p:cNvPr id="937" name="Google Shape;937;p46"/>
            <p:cNvSpPr/>
            <p:nvPr/>
          </p:nvSpPr>
          <p:spPr>
            <a:xfrm>
              <a:off x="7243944" y="5965825"/>
              <a:ext cx="449262" cy="53975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6815319" y="5754688"/>
              <a:ext cx="357187" cy="271462"/>
            </a:xfrm>
            <a:custGeom>
              <a:avLst/>
              <a:gdLst/>
              <a:ahLst/>
              <a:cxnLst/>
              <a:rect l="l" t="t" r="r" b="b"/>
              <a:pathLst>
                <a:path w="95" h="72" extrusionOk="0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7205844" y="5754688"/>
              <a:ext cx="334962" cy="271462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6808969" y="6070600"/>
              <a:ext cx="446087" cy="434975"/>
            </a:xfrm>
            <a:custGeom>
              <a:avLst/>
              <a:gdLst/>
              <a:ahLst/>
              <a:cxnLst/>
              <a:rect l="l" t="t" r="r" b="b"/>
              <a:pathLst>
                <a:path w="119" h="116" extrusionOk="0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46"/>
          <p:cNvSpPr/>
          <p:nvPr/>
        </p:nvSpPr>
        <p:spPr>
          <a:xfrm>
            <a:off x="1464002" y="286922"/>
            <a:ext cx="408087" cy="408980"/>
          </a:xfrm>
          <a:custGeom>
            <a:avLst/>
            <a:gdLst/>
            <a:ahLst/>
            <a:cxnLst/>
            <a:rect l="l" t="t" r="r" b="b"/>
            <a:pathLst>
              <a:path w="193" h="194" extrusionOk="0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2404724" y="290940"/>
            <a:ext cx="409873" cy="400943"/>
            <a:chOff x="9805988" y="476250"/>
            <a:chExt cx="728663" cy="712788"/>
          </a:xfrm>
        </p:grpSpPr>
        <p:sp>
          <p:nvSpPr>
            <p:cNvPr id="943" name="Google Shape;943;p46"/>
            <p:cNvSpPr/>
            <p:nvPr/>
          </p:nvSpPr>
          <p:spPr>
            <a:xfrm>
              <a:off x="9805988" y="828675"/>
              <a:ext cx="368300" cy="360363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0037763" y="476250"/>
              <a:ext cx="496888" cy="495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437562" y="3800648"/>
            <a:ext cx="348660" cy="402953"/>
          </a:xfrm>
          <a:custGeom>
            <a:avLst/>
            <a:gdLst/>
            <a:ahLst/>
            <a:cxnLst/>
            <a:rect l="l" t="t" r="r" b="b"/>
            <a:pathLst>
              <a:path w="174" h="201" extrusionOk="0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46"/>
          <p:cNvSpPr/>
          <p:nvPr/>
        </p:nvSpPr>
        <p:spPr>
          <a:xfrm>
            <a:off x="1476435" y="3808708"/>
            <a:ext cx="387683" cy="38683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46"/>
          <p:cNvSpPr/>
          <p:nvPr/>
        </p:nvSpPr>
        <p:spPr>
          <a:xfrm>
            <a:off x="4298736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46"/>
          <p:cNvSpPr/>
          <p:nvPr/>
        </p:nvSpPr>
        <p:spPr>
          <a:xfrm>
            <a:off x="3357121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46"/>
          <p:cNvGrpSpPr/>
          <p:nvPr/>
        </p:nvGrpSpPr>
        <p:grpSpPr>
          <a:xfrm>
            <a:off x="5243320" y="3808708"/>
            <a:ext cx="386834" cy="386834"/>
            <a:chOff x="10752138" y="5484813"/>
            <a:chExt cx="723900" cy="723900"/>
          </a:xfrm>
        </p:grpSpPr>
        <p:sp>
          <p:nvSpPr>
            <p:cNvPr id="950" name="Google Shape;950;p46"/>
            <p:cNvSpPr/>
            <p:nvPr/>
          </p:nvSpPr>
          <p:spPr>
            <a:xfrm>
              <a:off x="10752138" y="5545138"/>
              <a:ext cx="723900" cy="663575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044238" y="548481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35244" y="3808708"/>
            <a:ext cx="386834" cy="386834"/>
            <a:chOff x="3336925" y="6497638"/>
            <a:chExt cx="723900" cy="723900"/>
          </a:xfrm>
        </p:grpSpPr>
        <p:sp>
          <p:nvSpPr>
            <p:cNvPr id="953" name="Google Shape;953;p46"/>
            <p:cNvSpPr/>
            <p:nvPr/>
          </p:nvSpPr>
          <p:spPr>
            <a:xfrm>
              <a:off x="3336925" y="6497638"/>
              <a:ext cx="319088" cy="723900"/>
            </a:xfrm>
            <a:custGeom>
              <a:avLst/>
              <a:gdLst/>
              <a:ahLst/>
              <a:cxnLst/>
              <a:rect l="l" t="t" r="r" b="b"/>
              <a:pathLst>
                <a:path w="85" h="193" extrusionOk="0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3746500" y="6497638"/>
              <a:ext cx="314325" cy="723900"/>
            </a:xfrm>
            <a:custGeom>
              <a:avLst/>
              <a:gdLst/>
              <a:ahLst/>
              <a:cxnLst/>
              <a:rect l="l" t="t" r="r" b="b"/>
              <a:pathLst>
                <a:path w="84" h="193" extrusionOk="0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524618" y="1925434"/>
            <a:ext cx="408086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1448221" y="1938103"/>
            <a:ext cx="444111" cy="380070"/>
            <a:chOff x="3753880" y="-405408"/>
            <a:chExt cx="789530" cy="675680"/>
          </a:xfrm>
        </p:grpSpPr>
        <p:sp>
          <p:nvSpPr>
            <p:cNvPr id="957" name="Google Shape;957;p46"/>
            <p:cNvSpPr/>
            <p:nvPr/>
          </p:nvSpPr>
          <p:spPr>
            <a:xfrm>
              <a:off x="3753880" y="-270272"/>
              <a:ext cx="544115" cy="540544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4271352" y="-405408"/>
              <a:ext cx="272058" cy="270272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525064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6"/>
          <p:cNvSpPr/>
          <p:nvPr/>
        </p:nvSpPr>
        <p:spPr>
          <a:xfrm flipH="1">
            <a:off x="1466680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2407849" y="2861535"/>
            <a:ext cx="408086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3352738" y="2864363"/>
            <a:ext cx="401539" cy="401539"/>
          </a:xfrm>
          <a:custGeom>
            <a:avLst/>
            <a:gdLst/>
            <a:ahLst/>
            <a:cxnLst/>
            <a:rect l="l" t="t" r="r" b="b"/>
            <a:pathLst>
              <a:path w="120" h="120" extrusionOk="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5238945" y="2867339"/>
            <a:ext cx="395585" cy="395585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6143055" y="2856177"/>
            <a:ext cx="470595" cy="417910"/>
          </a:xfrm>
          <a:custGeom>
            <a:avLst/>
            <a:gdLst/>
            <a:ahLst/>
            <a:cxnLst/>
            <a:rect l="l" t="t" r="r" b="b"/>
            <a:pathLst>
              <a:path w="223" h="198" extrusionOk="0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>
            <a:off x="7115924" y="3846302"/>
            <a:ext cx="408087" cy="311646"/>
            <a:chOff x="9353550" y="6491288"/>
            <a:chExt cx="725488" cy="554037"/>
          </a:xfrm>
        </p:grpSpPr>
        <p:sp>
          <p:nvSpPr>
            <p:cNvPr id="966" name="Google Shape;966;p46"/>
            <p:cNvSpPr/>
            <p:nvPr/>
          </p:nvSpPr>
          <p:spPr>
            <a:xfrm>
              <a:off x="9353550" y="6491288"/>
              <a:ext cx="450850" cy="554037"/>
            </a:xfrm>
            <a:custGeom>
              <a:avLst/>
              <a:gdLst/>
              <a:ahLst/>
              <a:cxnLst/>
              <a:rect l="l" t="t" r="r" b="b"/>
              <a:pathLst>
                <a:path w="120" h="148" extrusionOk="0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9845675" y="6621463"/>
              <a:ext cx="109538" cy="266700"/>
            </a:xfrm>
            <a:custGeom>
              <a:avLst/>
              <a:gdLst/>
              <a:ahLst/>
              <a:cxnLst/>
              <a:rect l="l" t="t" r="r" b="b"/>
              <a:pathLst>
                <a:path w="29" h="71" extrusionOk="0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9939338" y="6546850"/>
              <a:ext cx="139700" cy="415925"/>
            </a:xfrm>
            <a:custGeom>
              <a:avLst/>
              <a:gdLst/>
              <a:ahLst/>
              <a:cxnLst/>
              <a:rect l="l" t="t" r="r" b="b"/>
              <a:pathLst>
                <a:path w="37" h="111" extrusionOk="0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6173417" y="3846302"/>
            <a:ext cx="409873" cy="311647"/>
            <a:chOff x="8142288" y="5549900"/>
            <a:chExt cx="728662" cy="554038"/>
          </a:xfrm>
        </p:grpSpPr>
        <p:sp>
          <p:nvSpPr>
            <p:cNvPr id="970" name="Google Shape;970;p46"/>
            <p:cNvSpPr/>
            <p:nvPr/>
          </p:nvSpPr>
          <p:spPr>
            <a:xfrm>
              <a:off x="8142288" y="5549900"/>
              <a:ext cx="454025" cy="554038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648700" y="5715000"/>
              <a:ext cx="222250" cy="220663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2" name="Google Shape;972;p46"/>
          <p:cNvSpPr/>
          <p:nvPr/>
        </p:nvSpPr>
        <p:spPr>
          <a:xfrm>
            <a:off x="5236266" y="1925434"/>
            <a:ext cx="400943" cy="405408"/>
          </a:xfrm>
          <a:custGeom>
            <a:avLst/>
            <a:gdLst/>
            <a:ahLst/>
            <a:cxnLst/>
            <a:rect l="l" t="t" r="r" b="b"/>
            <a:pathLst>
              <a:path w="190" h="192" extrusionOk="0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328479" y="1925434"/>
            <a:ext cx="450056" cy="405408"/>
          </a:xfrm>
          <a:custGeom>
            <a:avLst/>
            <a:gdLst/>
            <a:ahLst/>
            <a:cxnLst/>
            <a:rect l="l" t="t" r="r" b="b"/>
            <a:pathLst>
              <a:path w="213" h="192" extrusionOk="0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4" name="Google Shape;974;p46"/>
          <p:cNvGrpSpPr/>
          <p:nvPr/>
        </p:nvGrpSpPr>
        <p:grpSpPr>
          <a:xfrm>
            <a:off x="6121066" y="1920523"/>
            <a:ext cx="514574" cy="415231"/>
            <a:chOff x="6205203" y="5866652"/>
            <a:chExt cx="548879" cy="442913"/>
          </a:xfrm>
        </p:grpSpPr>
        <p:sp>
          <p:nvSpPr>
            <p:cNvPr id="975" name="Google Shape;975;p46"/>
            <p:cNvSpPr/>
            <p:nvPr/>
          </p:nvSpPr>
          <p:spPr>
            <a:xfrm>
              <a:off x="6205203" y="5866652"/>
              <a:ext cx="433388" cy="313135"/>
            </a:xfrm>
            <a:custGeom>
              <a:avLst/>
              <a:gdLst/>
              <a:ahLst/>
              <a:cxnLst/>
              <a:rect l="l" t="t" r="r" b="b"/>
              <a:pathLst>
                <a:path w="154" h="111" extrusionOk="0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317122" y="5996430"/>
              <a:ext cx="436960" cy="313135"/>
            </a:xfrm>
            <a:custGeom>
              <a:avLst/>
              <a:gdLst/>
              <a:ahLst/>
              <a:cxnLst/>
              <a:rect l="l" t="t" r="r" b="b"/>
              <a:pathLst>
                <a:path w="155" h="111" extrusionOk="0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7" name="Google Shape;977;p46"/>
          <p:cNvSpPr/>
          <p:nvPr/>
        </p:nvSpPr>
        <p:spPr>
          <a:xfrm>
            <a:off x="2407849" y="1976333"/>
            <a:ext cx="408086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6"/>
          <p:cNvSpPr/>
          <p:nvPr/>
        </p:nvSpPr>
        <p:spPr>
          <a:xfrm>
            <a:off x="4290930" y="1925137"/>
            <a:ext cx="408384" cy="406003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46"/>
          <p:cNvGrpSpPr/>
          <p:nvPr/>
        </p:nvGrpSpPr>
        <p:grpSpPr>
          <a:xfrm>
            <a:off x="4302106" y="2871134"/>
            <a:ext cx="386031" cy="387995"/>
            <a:chOff x="5381625" y="5992813"/>
            <a:chExt cx="623888" cy="627063"/>
          </a:xfrm>
        </p:grpSpPr>
        <p:sp>
          <p:nvSpPr>
            <p:cNvPr id="980" name="Google Shape;980;p46"/>
            <p:cNvSpPr/>
            <p:nvPr/>
          </p:nvSpPr>
          <p:spPr>
            <a:xfrm>
              <a:off x="5381625" y="5992813"/>
              <a:ext cx="623888" cy="627063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5487988" y="6099176"/>
              <a:ext cx="146050" cy="14605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46"/>
          <p:cNvGrpSpPr/>
          <p:nvPr/>
        </p:nvGrpSpPr>
        <p:grpSpPr>
          <a:xfrm>
            <a:off x="7122175" y="2856449"/>
            <a:ext cx="162785" cy="422209"/>
            <a:chOff x="10315059" y="5661255"/>
            <a:chExt cx="403507" cy="1046560"/>
          </a:xfrm>
        </p:grpSpPr>
        <p:sp>
          <p:nvSpPr>
            <p:cNvPr id="983" name="Google Shape;983;p46"/>
            <p:cNvSpPr/>
            <p:nvPr/>
          </p:nvSpPr>
          <p:spPr>
            <a:xfrm>
              <a:off x="10315059" y="5661255"/>
              <a:ext cx="403507" cy="1046560"/>
            </a:xfrm>
            <a:custGeom>
              <a:avLst/>
              <a:gdLst/>
              <a:ahLst/>
              <a:cxnLst/>
              <a:rect l="l" t="t" r="r" b="b"/>
              <a:pathLst>
                <a:path w="144" h="378" extrusionOk="0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0459688" y="5835609"/>
              <a:ext cx="106982" cy="224429"/>
            </a:xfrm>
            <a:custGeom>
              <a:avLst/>
              <a:gdLst/>
              <a:ahLst/>
              <a:cxnLst/>
              <a:rect l="l" t="t" r="r" b="b"/>
              <a:pathLst>
                <a:path w="92" h="193" extrusionOk="0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07594" y="-7970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dirty="0"/>
              <a:t>О преподавателе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102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DE44375B-3473-4EC9-8C16-B1F3A639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0" y="937030"/>
            <a:ext cx="2703010" cy="27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A86BA48B-C286-45D1-A949-1D8C44E00DE1}"/>
              </a:ext>
            </a:extLst>
          </p:cNvPr>
          <p:cNvSpPr txBox="1">
            <a:spLocks/>
          </p:cNvSpPr>
          <p:nvPr/>
        </p:nvSpPr>
        <p:spPr>
          <a:xfrm>
            <a:off x="3072568" y="740947"/>
            <a:ext cx="5524957" cy="31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85000"/>
              </a:lnSpc>
              <a:spcBef>
                <a:spcPts val="1200"/>
              </a:spcBef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Фулстек-разработчик (</a:t>
            </a:r>
            <a:r>
              <a:rPr lang="en-US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Django, Flask, Vue</a:t>
            </a: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)</a:t>
            </a:r>
            <a:endParaRPr lang="en-US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  <a:endParaRPr lang="en-US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Московский Политех</a:t>
            </a:r>
            <a:endParaRPr lang="ru-RU" sz="160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lnSpc>
                <a:spcPct val="85000"/>
              </a:lnSpc>
              <a:spcBef>
                <a:spcPts val="1200"/>
              </a:spcBef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lnSpc>
                <a:spcPct val="85000"/>
              </a:lnSpc>
              <a:spcBef>
                <a:spcPts val="1200"/>
              </a:spcBef>
              <a:buFont typeface="Open Sans"/>
              <a:buNone/>
            </a:pPr>
            <a:endParaRPr lang="ru-RU" sz="1600" dirty="0">
              <a:latin typeface="Yandex Sans Text Light" panose="02000000000000000000" pitchFamily="2" charset="-52"/>
            </a:endParaRPr>
          </a:p>
          <a:p>
            <a:pPr>
              <a:lnSpc>
                <a:spcPct val="85000"/>
              </a:lnSpc>
              <a:spcBef>
                <a:spcPts val="1200"/>
              </a:spcBef>
            </a:pPr>
            <a:endParaRPr lang="ru-RU" sz="1600" dirty="0">
              <a:latin typeface="Yandex Sans Text Light" panose="02000000000000000000" pitchFamily="2" charset="-52"/>
            </a:endParaRPr>
          </a:p>
        </p:txBody>
      </p:sp>
      <p:pic>
        <p:nvPicPr>
          <p:cNvPr id="9" name="Picture 6" descr="Qotto Logo">
            <a:extLst>
              <a:ext uri="{FF2B5EF4-FFF2-40B4-BE49-F238E27FC236}">
                <a16:creationId xmlns:a16="http://schemas.microsoft.com/office/drawing/2014/main" id="{056DE217-4E9F-473E-9886-C776789C4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40685" y="3694687"/>
            <a:ext cx="723800" cy="8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0A1D90-1CEB-4207-BE8E-78C395F8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501" y="4285497"/>
            <a:ext cx="832093" cy="815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53F8DC-78C1-4305-95CD-F5A4D43EA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46" y="3812772"/>
            <a:ext cx="723800" cy="7238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18ACEC-4BD7-405C-A0E6-271C1BE4BEE4}"/>
              </a:ext>
            </a:extLst>
          </p:cNvPr>
          <p:cNvSpPr/>
          <p:nvPr/>
        </p:nvSpPr>
        <p:spPr>
          <a:xfrm>
            <a:off x="6843538" y="3722674"/>
            <a:ext cx="2433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https://programism.ru/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C9E36D-CFB8-4F2F-908E-C6BA8EC9A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015" y="4117355"/>
            <a:ext cx="823815" cy="8154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C6A186-1339-4BC4-A521-4050587A2A20}"/>
              </a:ext>
            </a:extLst>
          </p:cNvPr>
          <p:cNvSpPr/>
          <p:nvPr/>
        </p:nvSpPr>
        <p:spPr>
          <a:xfrm>
            <a:off x="2072504" y="3868693"/>
            <a:ext cx="2703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https://vektor-vremeni.ru/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48C4D69-C08B-4AD0-8EE8-64A8415E5A06}"/>
              </a:ext>
            </a:extLst>
          </p:cNvPr>
          <p:cNvSpPr/>
          <p:nvPr/>
        </p:nvSpPr>
        <p:spPr>
          <a:xfrm>
            <a:off x="4399978" y="4749293"/>
            <a:ext cx="2252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https://cyberneticum.ru/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073261-A9B9-4DB2-8E4E-F7468CD3670D}"/>
              </a:ext>
            </a:extLst>
          </p:cNvPr>
          <p:cNvSpPr/>
          <p:nvPr/>
        </p:nvSpPr>
        <p:spPr>
          <a:xfrm>
            <a:off x="229910" y="4525081"/>
            <a:ext cx="2005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https://www.qotto.net/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1795830" y="180277"/>
            <a:ext cx="3228931" cy="512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sz="2800" dirty="0">
                <a:solidFill>
                  <a:srgbClr val="C00000"/>
                </a:solidFill>
              </a:rPr>
              <a:t>План семинара</a:t>
            </a:r>
            <a:endParaRPr sz="2800" dirty="0">
              <a:solidFill>
                <a:srgbClr val="C00000"/>
              </a:solidFill>
            </a:endParaRPr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173392" y="762439"/>
            <a:ext cx="5610991" cy="3618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Современные </a:t>
            </a:r>
            <a:r>
              <a:rPr lang="en-US" dirty="0"/>
              <a:t>AI-</a:t>
            </a:r>
            <a:r>
              <a:rPr lang="ru-RU" dirty="0"/>
              <a:t>инструменты разработчика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Плагины, встраиваемые в </a:t>
            </a:r>
            <a:r>
              <a:rPr lang="en-US" dirty="0"/>
              <a:t>IDE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Виды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Правила формирования запросов</a:t>
            </a:r>
          </a:p>
          <a:p>
            <a:pPr lvl="0" indent="-4572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20000"/>
              <a:buFont typeface="Open Sans"/>
              <a:buAutoNum type="arabicPeriod"/>
            </a:pPr>
            <a:r>
              <a:rPr lang="ru-RU" dirty="0"/>
              <a:t>Установка плагинов и практическая отработка </a:t>
            </a:r>
            <a:r>
              <a:rPr lang="ru-RU" dirty="0" err="1"/>
              <a:t>промтов</a:t>
            </a:r>
            <a:endParaRPr lang="ru-RU" dirty="0"/>
          </a:p>
          <a:p>
            <a:pPr marL="0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endParaRPr sz="2000" dirty="0"/>
          </a:p>
        </p:txBody>
      </p:sp>
      <p:pic>
        <p:nvPicPr>
          <p:cNvPr id="1026" name="Picture 2" descr="Переносим свою картину мира в чат-бота на базе GPT-3 / Хабр">
            <a:extLst>
              <a:ext uri="{FF2B5EF4-FFF2-40B4-BE49-F238E27FC236}">
                <a16:creationId xmlns:a16="http://schemas.microsoft.com/office/drawing/2014/main" id="{6DC67B33-284B-4718-A96B-E852A529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761" y="3421573"/>
            <a:ext cx="3617069" cy="15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File:Python-logo-notext.svg - Wikipedia">
            <a:extLst>
              <a:ext uri="{FF2B5EF4-FFF2-40B4-BE49-F238E27FC236}">
                <a16:creationId xmlns:a16="http://schemas.microsoft.com/office/drawing/2014/main" id="{2D83D5B5-A226-46F8-818E-E4E1A6A0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07" y="550356"/>
            <a:ext cx="1406993" cy="154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Языки сверхвысокого уровня: Python, R, Haskell, Lisp И Др - презентация  онлайн">
            <a:extLst>
              <a:ext uri="{FF2B5EF4-FFF2-40B4-BE49-F238E27FC236}">
                <a16:creationId xmlns:a16="http://schemas.microsoft.com/office/drawing/2014/main" id="{265B117B-BB6C-450B-AFBD-A9D6767D8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3097" b="12205"/>
          <a:stretch/>
        </p:blipFill>
        <p:spPr bwMode="auto">
          <a:xfrm>
            <a:off x="186430" y="399496"/>
            <a:ext cx="7057747" cy="3639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660133-2394-4EFE-86A8-6FF7DFA6E830}"/>
              </a:ext>
            </a:extLst>
          </p:cNvPr>
          <p:cNvSpPr/>
          <p:nvPr/>
        </p:nvSpPr>
        <p:spPr>
          <a:xfrm>
            <a:off x="1769161" y="4343894"/>
            <a:ext cx="4740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Onest"/>
              </a:rPr>
              <a:t>как нужно сделать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 -&gt; </a:t>
            </a:r>
            <a:r>
              <a:rPr lang="ru-RU" sz="2000" b="1" dirty="0">
                <a:solidFill>
                  <a:srgbClr val="FF0000"/>
                </a:solidFill>
                <a:latin typeface="Onest"/>
              </a:rPr>
              <a:t>что нужно сделать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 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63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A660133-2394-4EFE-86A8-6FF7DFA6E830}"/>
              </a:ext>
            </a:extLst>
          </p:cNvPr>
          <p:cNvSpPr/>
          <p:nvPr/>
        </p:nvSpPr>
        <p:spPr>
          <a:xfrm>
            <a:off x="6533285" y="3676261"/>
            <a:ext cx="19848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Onest"/>
              </a:rPr>
              <a:t>Что делает код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?</a:t>
            </a:r>
            <a:endParaRPr lang="ru-RU" sz="2000" b="1" dirty="0">
              <a:solidFill>
                <a:srgbClr val="FF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3D78057-CDA5-4480-A35C-DDA6F3A9070E}"/>
              </a:ext>
            </a:extLst>
          </p:cNvPr>
          <p:cNvSpPr/>
          <p:nvPr/>
        </p:nvSpPr>
        <p:spPr>
          <a:xfrm>
            <a:off x="403934" y="460013"/>
            <a:ext cx="701779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data = 2,7,2021</a:t>
            </a:r>
          </a:p>
          <a:p>
            <a:endParaRPr lang="en-US" sz="1800" b="1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match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1,7,2024 | 2025: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"1 </a:t>
            </a:r>
            <a:r>
              <a:rPr lang="ru-RU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июля в этом или в следующем году"</a:t>
            </a:r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1, 7, _: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"1 </a:t>
            </a:r>
            <a:r>
              <a:rPr lang="ru-RU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июля"</a:t>
            </a:r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*_, 2024: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ru-RU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В этом году"</a:t>
            </a:r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_, _, year: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9CDCFE"/>
                </a:solidFill>
                <a:latin typeface="Consolas" panose="020B0609020204030204" pitchFamily="49" charset="0"/>
              </a:rPr>
              <a:t>year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ru-RU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год'</a:t>
            </a:r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800" b="1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_:</a:t>
            </a:r>
          </a:p>
          <a:p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1800" b="1" dirty="0">
                <a:solidFill>
                  <a:srgbClr val="00B0F0"/>
                </a:solidFill>
                <a:latin typeface="Consolas" panose="020B0609020204030204" pitchFamily="49" charset="0"/>
              </a:rPr>
              <a:t>print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ru-RU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Неправильный ввод"</a:t>
            </a:r>
            <a:r>
              <a:rPr lang="ru-RU" sz="1800" b="1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027418D-AB09-400E-B530-FB84BB7F10D9}"/>
              </a:ext>
            </a:extLst>
          </p:cNvPr>
          <p:cNvSpPr/>
          <p:nvPr/>
        </p:nvSpPr>
        <p:spPr>
          <a:xfrm>
            <a:off x="6533285" y="4283377"/>
            <a:ext cx="2159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FF0000"/>
                </a:solidFill>
                <a:latin typeface="Onest"/>
              </a:rPr>
              <a:t>Что выведет код</a:t>
            </a:r>
            <a:r>
              <a:rPr lang="en-US" sz="2000" b="1" dirty="0">
                <a:solidFill>
                  <a:srgbClr val="FF0000"/>
                </a:solidFill>
                <a:latin typeface="Onest"/>
              </a:rPr>
              <a:t>?</a:t>
            </a:r>
            <a:endParaRPr lang="ru-R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1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  <p:pic>
        <p:nvPicPr>
          <p:cNvPr id="2050" name="Picture 2" descr="ChatGPT users can now browse internet, OpenAI says | Reuters">
            <a:extLst>
              <a:ext uri="{FF2B5EF4-FFF2-40B4-BE49-F238E27FC236}">
                <a16:creationId xmlns:a16="http://schemas.microsoft.com/office/drawing/2014/main" id="{D2CB644B-D89B-4F9D-BB8E-79271771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7" y="518835"/>
            <a:ext cx="2600325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GitHub Copilot">
            <a:extLst>
              <a:ext uri="{FF2B5EF4-FFF2-40B4-BE49-F238E27FC236}">
                <a16:creationId xmlns:a16="http://schemas.microsoft.com/office/drawing/2014/main" id="{9147693A-BA94-4B8D-8A4A-CD8CF70D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16" y="518835"/>
            <a:ext cx="334047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deWhisperer: Features, pricing, and enterprise considerations - Tabnine">
            <a:extLst>
              <a:ext uri="{FF2B5EF4-FFF2-40B4-BE49-F238E27FC236}">
                <a16:creationId xmlns:a16="http://schemas.microsoft.com/office/drawing/2014/main" id="{0F8CE7F9-7ED7-4EF5-BD29-C91B8216A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67" y="2839002"/>
            <a:ext cx="2670976" cy="117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amGPT - itch.io">
            <a:extLst>
              <a:ext uri="{FF2B5EF4-FFF2-40B4-BE49-F238E27FC236}">
                <a16:creationId xmlns:a16="http://schemas.microsoft.com/office/drawing/2014/main" id="{11C5E638-1029-459A-A97F-677397D1A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62" y="2571750"/>
            <a:ext cx="1865975" cy="148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avatars.mds.yandex.net/i?id=f806f58598d322c9a545c91cead72ea40ed6d496-3591326-images-thumbs&amp;n=13">
            <a:extLst>
              <a:ext uri="{FF2B5EF4-FFF2-40B4-BE49-F238E27FC236}">
                <a16:creationId xmlns:a16="http://schemas.microsoft.com/office/drawing/2014/main" id="{2A10D369-6ABC-45EB-8063-2B3FF9E4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039" y="3400212"/>
            <a:ext cx="2721006" cy="122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17D8BF6-CA77-421A-9A96-20EC94477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65" y="264943"/>
            <a:ext cx="7381783" cy="461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5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4071780" y="170004"/>
            <a:ext cx="4131187" cy="51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-RU" dirty="0"/>
              <a:t>Что мы хотим от </a:t>
            </a:r>
            <a:r>
              <a:rPr lang="en-US" dirty="0"/>
              <a:t>AI</a:t>
            </a:r>
            <a:endParaRPr dirty="0"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1CBA05A-5BA3-4420-9EFC-59FBE1A745B9}"/>
              </a:ext>
            </a:extLst>
          </p:cNvPr>
          <p:cNvSpPr/>
          <p:nvPr/>
        </p:nvSpPr>
        <p:spPr>
          <a:xfrm>
            <a:off x="227330" y="759363"/>
            <a:ext cx="3942105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Доработка кода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Поиск багов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Код </a:t>
            </a:r>
            <a:r>
              <a:rPr lang="ru-RU" sz="1600" b="1" dirty="0" err="1">
                <a:solidFill>
                  <a:srgbClr val="7030A0"/>
                </a:solidFill>
              </a:rPr>
              <a:t>ревью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Обработка естественного языка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</a:t>
            </a:r>
            <a:r>
              <a:rPr lang="en-US" sz="1600" b="1" dirty="0">
                <a:solidFill>
                  <a:srgbClr val="7030A0"/>
                </a:solidFill>
              </a:rPr>
              <a:t>API </a:t>
            </a:r>
            <a:r>
              <a:rPr lang="ru-RU" sz="1600" b="1" dirty="0">
                <a:solidFill>
                  <a:srgbClr val="7030A0"/>
                </a:solidFill>
              </a:rPr>
              <a:t>документации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запросов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Оптимизация серийных запросов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Автоматизация тестирования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Рефакторинг кода</a:t>
            </a:r>
            <a:endParaRPr lang="en-US" sz="1600" b="1" dirty="0">
              <a:solidFill>
                <a:srgbClr val="7030A0"/>
              </a:solidFill>
            </a:endParaRPr>
          </a:p>
          <a:p>
            <a:pPr>
              <a:buClr>
                <a:srgbClr val="C00000"/>
              </a:buClr>
            </a:pP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94B5CB3-F5BA-4691-9D4C-85FE6FE798FE}"/>
              </a:ext>
            </a:extLst>
          </p:cNvPr>
          <p:cNvSpPr/>
          <p:nvPr/>
        </p:nvSpPr>
        <p:spPr>
          <a:xfrm>
            <a:off x="4344670" y="2064801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Чат-боты и разговорный 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Проектирование пользовательского интерфейса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Разработка алгоритма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Преобразование кода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Персонализированное обучение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Написание документации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1600" b="1" dirty="0">
                <a:solidFill>
                  <a:srgbClr val="7030A0"/>
                </a:solidFill>
              </a:rPr>
              <a:t>Анализ требований</a:t>
            </a:r>
            <a:endParaRPr lang="en-US" sz="1600" b="1" dirty="0">
              <a:solidFill>
                <a:srgbClr val="7030A0"/>
              </a:solidFill>
            </a:endParaRP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1600" b="1" dirty="0">
                <a:solidFill>
                  <a:srgbClr val="7030A0"/>
                </a:solidFill>
              </a:rPr>
              <a:t>DevOps </a:t>
            </a:r>
            <a:r>
              <a:rPr lang="ru-RU" sz="1600" b="1" dirty="0">
                <a:solidFill>
                  <a:srgbClr val="7030A0"/>
                </a:solidFill>
              </a:rPr>
              <a:t>и развертывание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625</Words>
  <Application>Microsoft Office PowerPoint</Application>
  <PresentationFormat>Экран (16:9)</PresentationFormat>
  <Paragraphs>168</Paragraphs>
  <Slides>23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23</vt:i4>
      </vt:variant>
    </vt:vector>
  </HeadingPairs>
  <TitlesOfParts>
    <vt:vector size="33" baseType="lpstr">
      <vt:lpstr>Wingdings</vt:lpstr>
      <vt:lpstr>Open Sans</vt:lpstr>
      <vt:lpstr>Onest</vt:lpstr>
      <vt:lpstr>Arial</vt:lpstr>
      <vt:lpstr>Noto Sans Symbols</vt:lpstr>
      <vt:lpstr>Yandex Sans Text Light</vt:lpstr>
      <vt:lpstr>Calibri</vt:lpstr>
      <vt:lpstr>Consolas</vt:lpstr>
      <vt:lpstr>Simple Light</vt:lpstr>
      <vt:lpstr>Тема Office</vt:lpstr>
      <vt:lpstr>Учебный центр «Специалист» 32 года учим людей</vt:lpstr>
      <vt:lpstr>Использование ИИ-помощников для Python-разработчиков</vt:lpstr>
      <vt:lpstr>О преподавателе</vt:lpstr>
      <vt:lpstr>План семинара</vt:lpstr>
      <vt:lpstr>Презентация PowerPoint</vt:lpstr>
      <vt:lpstr>Презентация PowerPoint</vt:lpstr>
      <vt:lpstr>Презентация PowerPoint</vt:lpstr>
      <vt:lpstr>Презентация PowerPoint</vt:lpstr>
      <vt:lpstr>Что мы хотим от AI</vt:lpstr>
      <vt:lpstr>Написание кода</vt:lpstr>
      <vt:lpstr>Доработка кода</vt:lpstr>
      <vt:lpstr>Презентация PowerPoint</vt:lpstr>
      <vt:lpstr>Презентация PowerPoint</vt:lpstr>
      <vt:lpstr>Презентация PowerPoint</vt:lpstr>
      <vt:lpstr>Дипломные программы и программы повышения квалификации</vt:lpstr>
      <vt:lpstr>Наши гарантии </vt:lpstr>
      <vt:lpstr>4 учебных комплекса в Москве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Инструкция</dc:title>
  <dc:creator>user</dc:creator>
  <cp:lastModifiedBy>user</cp:lastModifiedBy>
  <cp:revision>17</cp:revision>
  <dcterms:modified xsi:type="dcterms:W3CDTF">2024-07-01T11:59:44Z</dcterms:modified>
</cp:coreProperties>
</file>